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384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0" Type="http://schemas.openxmlformats.org/officeDocument/2006/relationships/slide" Target="slides/slide25.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216000" y="812520"/>
            <a:ext cx="7127280" cy="400896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9pPr>
          </a:lstStyle>
          <a:p/>
        </p:txBody>
      </p:sp>
      <p:sp>
        <p:nvSpPr>
          <p:cNvPr id="5" name="Google Shape;5;n"/>
          <p:cNvSpPr txBox="1"/>
          <p:nvPr>
            <p:ph idx="3" type="hdr"/>
          </p:nvPr>
        </p:nvSpPr>
        <p:spPr>
          <a:xfrm>
            <a:off x="0" y="0"/>
            <a:ext cx="3280680" cy="53424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6" name="Google Shape;6;n"/>
          <p:cNvSpPr txBox="1"/>
          <p:nvPr>
            <p:ph idx="10" type="dt"/>
          </p:nvPr>
        </p:nvSpPr>
        <p:spPr>
          <a:xfrm>
            <a:off x="4278960" y="0"/>
            <a:ext cx="3280680" cy="53424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10157400"/>
            <a:ext cx="3280680" cy="534240"/>
          </a:xfrm>
          <a:prstGeom prst="rect">
            <a:avLst/>
          </a:prstGeom>
          <a:noFill/>
          <a:ln>
            <a:noFill/>
          </a:ln>
        </p:spPr>
        <p:txBody>
          <a:bodyPr anchorCtr="0" anchor="b"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4278960" y="10157400"/>
            <a:ext cx="3280680" cy="534240"/>
          </a:xfrm>
          <a:prstGeom prst="rect">
            <a:avLst/>
          </a:prstGeom>
          <a:noFill/>
          <a:ln>
            <a:noFill/>
          </a:ln>
        </p:spPr>
        <p:txBody>
          <a:bodyPr anchorCtr="0" anchor="b" bIns="0" lIns="0" spcFirstLastPara="1" rIns="0" wrap="square" tIns="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s-ES" sz="1400" u="none" cap="none" strike="noStrike">
                <a:solidFill>
                  <a:schemeClr val="dk1"/>
                </a:solidFill>
                <a:latin typeface="Times New Roman"/>
                <a:ea typeface="Times New Roman"/>
                <a:cs typeface="Times New Roman"/>
                <a:sym typeface="Times New Roman"/>
              </a:rPr>
              <a:t>‹#›</a:t>
            </a:fld>
            <a:endParaRPr b="0" i="0" sz="1400" u="none" cap="none" strike="noStrike">
              <a:solidFill>
                <a:schemeClr val="dk1"/>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p1: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62" name="Google Shape;62;p1:notes"/>
          <p:cNvSpPr/>
          <p:nvPr>
            <p:ph idx="2" type="sldImg"/>
          </p:nvPr>
        </p:nvSpPr>
        <p:spPr>
          <a:xfrm>
            <a:off x="216000" y="812520"/>
            <a:ext cx="7127280" cy="400896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3" name="Google Shape;233;p10:notes"/>
          <p:cNvSpPr txBox="1"/>
          <p:nvPr>
            <p:ph idx="1" type="body"/>
          </p:nvPr>
        </p:nvSpPr>
        <p:spPr>
          <a:xfrm>
            <a:off x="685800" y="4400640"/>
            <a:ext cx="5485800" cy="35997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b="0" sz="2000" strike="noStrike">
              <a:latin typeface="Arial"/>
              <a:ea typeface="Arial"/>
              <a:cs typeface="Arial"/>
              <a:sym typeface="Arial"/>
            </a:endParaRPr>
          </a:p>
        </p:txBody>
      </p:sp>
      <p:sp>
        <p:nvSpPr>
          <p:cNvPr id="234" name="Google Shape;234;p10:notes"/>
          <p:cNvSpPr/>
          <p:nvPr/>
        </p:nvSpPr>
        <p:spPr>
          <a:xfrm>
            <a:off x="3884760" y="8685360"/>
            <a:ext cx="2971200" cy="457800"/>
          </a:xfrm>
          <a:prstGeom prst="rect">
            <a:avLst/>
          </a:prstGeom>
          <a:noFill/>
          <a:ln>
            <a:noFill/>
          </a:ln>
        </p:spPr>
        <p:txBody>
          <a:bodyPr anchorCtr="0" anchor="b" bIns="45000" lIns="90000" spcFirstLastPara="1" rIns="90000" wrap="square" tIns="450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s-ES" sz="1200" u="none" cap="none" strike="noStrike">
                <a:solidFill>
                  <a:srgbClr val="000000"/>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p11:notes"/>
          <p:cNvSpPr txBox="1"/>
          <p:nvPr>
            <p:ph idx="1" type="body"/>
          </p:nvPr>
        </p:nvSpPr>
        <p:spPr>
          <a:xfrm>
            <a:off x="756000" y="5078520"/>
            <a:ext cx="6047700" cy="48111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248" name="Google Shape;248;p11:notes"/>
          <p:cNvSpPr/>
          <p:nvPr>
            <p:ph idx="2" type="sldImg"/>
          </p:nvPr>
        </p:nvSpPr>
        <p:spPr>
          <a:xfrm>
            <a:off x="216000" y="812520"/>
            <a:ext cx="7127400" cy="40089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p12:notes"/>
          <p:cNvSpPr txBox="1"/>
          <p:nvPr>
            <p:ph idx="1" type="body"/>
          </p:nvPr>
        </p:nvSpPr>
        <p:spPr>
          <a:xfrm>
            <a:off x="756000" y="5078520"/>
            <a:ext cx="6047700" cy="48111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262" name="Google Shape;262;p12:notes"/>
          <p:cNvSpPr/>
          <p:nvPr>
            <p:ph idx="2" type="sldImg"/>
          </p:nvPr>
        </p:nvSpPr>
        <p:spPr>
          <a:xfrm>
            <a:off x="216000" y="812520"/>
            <a:ext cx="7127400" cy="40089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p13: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274" name="Google Shape;274;p13:notes"/>
          <p:cNvSpPr/>
          <p:nvPr>
            <p:ph idx="2" type="sldImg"/>
          </p:nvPr>
        </p:nvSpPr>
        <p:spPr>
          <a:xfrm>
            <a:off x="216000" y="812520"/>
            <a:ext cx="7127280" cy="400896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89" name="Google Shape;289;p15:notes"/>
          <p:cNvSpPr txBox="1"/>
          <p:nvPr>
            <p:ph idx="1" type="body"/>
          </p:nvPr>
        </p:nvSpPr>
        <p:spPr>
          <a:xfrm>
            <a:off x="685800" y="4400640"/>
            <a:ext cx="5485680" cy="35996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b="0" sz="2000" strike="noStrike">
              <a:latin typeface="Arial"/>
              <a:ea typeface="Arial"/>
              <a:cs typeface="Arial"/>
              <a:sym typeface="Arial"/>
            </a:endParaRPr>
          </a:p>
        </p:txBody>
      </p:sp>
      <p:sp>
        <p:nvSpPr>
          <p:cNvPr id="290" name="Google Shape;290;p15:notes"/>
          <p:cNvSpPr/>
          <p:nvPr/>
        </p:nvSpPr>
        <p:spPr>
          <a:xfrm>
            <a:off x="3884760" y="8685360"/>
            <a:ext cx="2971080" cy="457920"/>
          </a:xfrm>
          <a:prstGeom prst="rect">
            <a:avLst/>
          </a:prstGeom>
          <a:noFill/>
          <a:ln>
            <a:noFill/>
          </a:ln>
        </p:spPr>
        <p:txBody>
          <a:bodyPr anchorCtr="0" anchor="b" bIns="45000" lIns="90000" spcFirstLastPara="1" rIns="90000" wrap="square" tIns="450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s-ES" sz="1200" u="none" cap="none" strike="noStrike">
                <a:solidFill>
                  <a:srgbClr val="000000"/>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3" name="Shape 313"/>
        <p:cNvGrpSpPr/>
        <p:nvPr/>
      </p:nvGrpSpPr>
      <p:grpSpPr>
        <a:xfrm>
          <a:off x="0" y="0"/>
          <a:ext cx="0" cy="0"/>
          <a:chOff x="0" y="0"/>
          <a:chExt cx="0" cy="0"/>
        </a:xfrm>
      </p:grpSpPr>
      <p:sp>
        <p:nvSpPr>
          <p:cNvPr id="314" name="Google Shape;314;p16: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315" name="Google Shape;315;p16:notes"/>
          <p:cNvSpPr/>
          <p:nvPr>
            <p:ph idx="2" type="sldImg"/>
          </p:nvPr>
        </p:nvSpPr>
        <p:spPr>
          <a:xfrm>
            <a:off x="216000" y="812520"/>
            <a:ext cx="7127280" cy="400896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5" name="Shape 325"/>
        <p:cNvGrpSpPr/>
        <p:nvPr/>
      </p:nvGrpSpPr>
      <p:grpSpPr>
        <a:xfrm>
          <a:off x="0" y="0"/>
          <a:ext cx="0" cy="0"/>
          <a:chOff x="0" y="0"/>
          <a:chExt cx="0" cy="0"/>
        </a:xfrm>
      </p:grpSpPr>
      <p:sp>
        <p:nvSpPr>
          <p:cNvPr id="326" name="Google Shape;326;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27" name="Google Shape;327;p17:notes"/>
          <p:cNvSpPr txBox="1"/>
          <p:nvPr>
            <p:ph idx="1" type="body"/>
          </p:nvPr>
        </p:nvSpPr>
        <p:spPr>
          <a:xfrm>
            <a:off x="685800" y="4400640"/>
            <a:ext cx="5485680" cy="35996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b="0" sz="2000" strike="noStrike">
              <a:latin typeface="Arial"/>
              <a:ea typeface="Arial"/>
              <a:cs typeface="Arial"/>
              <a:sym typeface="Arial"/>
            </a:endParaRPr>
          </a:p>
        </p:txBody>
      </p:sp>
      <p:sp>
        <p:nvSpPr>
          <p:cNvPr id="328" name="Google Shape;328;p17:notes"/>
          <p:cNvSpPr/>
          <p:nvPr/>
        </p:nvSpPr>
        <p:spPr>
          <a:xfrm>
            <a:off x="3884760" y="8685360"/>
            <a:ext cx="2971080" cy="457920"/>
          </a:xfrm>
          <a:prstGeom prst="rect">
            <a:avLst/>
          </a:prstGeom>
          <a:noFill/>
          <a:ln>
            <a:noFill/>
          </a:ln>
        </p:spPr>
        <p:txBody>
          <a:bodyPr anchorCtr="0" anchor="b" bIns="45000" lIns="90000" spcFirstLastPara="1" rIns="90000" wrap="square" tIns="450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s-ES" sz="1200" u="none" cap="none" strike="noStrike">
                <a:solidFill>
                  <a:srgbClr val="000000"/>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7" name="Shape 337"/>
        <p:cNvGrpSpPr/>
        <p:nvPr/>
      </p:nvGrpSpPr>
      <p:grpSpPr>
        <a:xfrm>
          <a:off x="0" y="0"/>
          <a:ext cx="0" cy="0"/>
          <a:chOff x="0" y="0"/>
          <a:chExt cx="0" cy="0"/>
        </a:xfrm>
      </p:grpSpPr>
      <p:sp>
        <p:nvSpPr>
          <p:cNvPr id="338" name="Google Shape;338;p18: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339" name="Google Shape;339;p18:notes"/>
          <p:cNvSpPr/>
          <p:nvPr>
            <p:ph idx="2" type="sldImg"/>
          </p:nvPr>
        </p:nvSpPr>
        <p:spPr>
          <a:xfrm>
            <a:off x="216000" y="812520"/>
            <a:ext cx="7127280" cy="400896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1" name="Shape 351"/>
        <p:cNvGrpSpPr/>
        <p:nvPr/>
      </p:nvGrpSpPr>
      <p:grpSpPr>
        <a:xfrm>
          <a:off x="0" y="0"/>
          <a:ext cx="0" cy="0"/>
          <a:chOff x="0" y="0"/>
          <a:chExt cx="0" cy="0"/>
        </a:xfrm>
      </p:grpSpPr>
      <p:sp>
        <p:nvSpPr>
          <p:cNvPr id="352" name="Google Shape;352;p19: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353" name="Google Shape;353;p19:notes"/>
          <p:cNvSpPr/>
          <p:nvPr>
            <p:ph idx="2" type="sldImg"/>
          </p:nvPr>
        </p:nvSpPr>
        <p:spPr>
          <a:xfrm>
            <a:off x="216000" y="812520"/>
            <a:ext cx="7127280" cy="400896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0" name="Shape 360"/>
        <p:cNvGrpSpPr/>
        <p:nvPr/>
      </p:nvGrpSpPr>
      <p:grpSpPr>
        <a:xfrm>
          <a:off x="0" y="0"/>
          <a:ext cx="0" cy="0"/>
          <a:chOff x="0" y="0"/>
          <a:chExt cx="0" cy="0"/>
        </a:xfrm>
      </p:grpSpPr>
      <p:sp>
        <p:nvSpPr>
          <p:cNvPr id="361" name="Google Shape;361;p20: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362" name="Google Shape;362;p20:notes"/>
          <p:cNvSpPr/>
          <p:nvPr>
            <p:ph idx="2" type="sldImg"/>
          </p:nvPr>
        </p:nvSpPr>
        <p:spPr>
          <a:xfrm>
            <a:off x="216000" y="812520"/>
            <a:ext cx="7127280" cy="400896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b6f56f29d7_0_6:notes"/>
          <p:cNvSpPr txBox="1"/>
          <p:nvPr>
            <p:ph idx="1" type="body"/>
          </p:nvPr>
        </p:nvSpPr>
        <p:spPr>
          <a:xfrm>
            <a:off x="756000" y="5078520"/>
            <a:ext cx="6047700" cy="48111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76" name="Google Shape;76;g2b6f56f29d7_0_6:notes"/>
          <p:cNvSpPr/>
          <p:nvPr>
            <p:ph idx="2" type="sldImg"/>
          </p:nvPr>
        </p:nvSpPr>
        <p:spPr>
          <a:xfrm>
            <a:off x="216000" y="812520"/>
            <a:ext cx="7127400" cy="40089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8" name="Shape 368"/>
        <p:cNvGrpSpPr/>
        <p:nvPr/>
      </p:nvGrpSpPr>
      <p:grpSpPr>
        <a:xfrm>
          <a:off x="0" y="0"/>
          <a:ext cx="0" cy="0"/>
          <a:chOff x="0" y="0"/>
          <a:chExt cx="0" cy="0"/>
        </a:xfrm>
      </p:grpSpPr>
      <p:sp>
        <p:nvSpPr>
          <p:cNvPr id="369" name="Google Shape;369;p21:notes"/>
          <p:cNvSpPr txBox="1"/>
          <p:nvPr>
            <p:ph idx="1" type="body"/>
          </p:nvPr>
        </p:nvSpPr>
        <p:spPr>
          <a:xfrm>
            <a:off x="756000" y="5078520"/>
            <a:ext cx="6047700" cy="48111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370" name="Google Shape;370;p21:notes"/>
          <p:cNvSpPr/>
          <p:nvPr>
            <p:ph idx="2" type="sldImg"/>
          </p:nvPr>
        </p:nvSpPr>
        <p:spPr>
          <a:xfrm>
            <a:off x="216000" y="812520"/>
            <a:ext cx="7127400" cy="40089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6" name="Shape 376"/>
        <p:cNvGrpSpPr/>
        <p:nvPr/>
      </p:nvGrpSpPr>
      <p:grpSpPr>
        <a:xfrm>
          <a:off x="0" y="0"/>
          <a:ext cx="0" cy="0"/>
          <a:chOff x="0" y="0"/>
          <a:chExt cx="0" cy="0"/>
        </a:xfrm>
      </p:grpSpPr>
      <p:sp>
        <p:nvSpPr>
          <p:cNvPr id="377" name="Google Shape;377;p22:notes"/>
          <p:cNvSpPr txBox="1"/>
          <p:nvPr>
            <p:ph idx="1" type="body"/>
          </p:nvPr>
        </p:nvSpPr>
        <p:spPr>
          <a:xfrm>
            <a:off x="756000" y="5078520"/>
            <a:ext cx="6047700" cy="48111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378" name="Google Shape;378;p22:notes"/>
          <p:cNvSpPr/>
          <p:nvPr>
            <p:ph idx="2" type="sldImg"/>
          </p:nvPr>
        </p:nvSpPr>
        <p:spPr>
          <a:xfrm>
            <a:off x="216000" y="812520"/>
            <a:ext cx="7127400" cy="40089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4" name="Shape 384"/>
        <p:cNvGrpSpPr/>
        <p:nvPr/>
      </p:nvGrpSpPr>
      <p:grpSpPr>
        <a:xfrm>
          <a:off x="0" y="0"/>
          <a:ext cx="0" cy="0"/>
          <a:chOff x="0" y="0"/>
          <a:chExt cx="0" cy="0"/>
        </a:xfrm>
      </p:grpSpPr>
      <p:sp>
        <p:nvSpPr>
          <p:cNvPr id="385" name="Google Shape;385;p23:notes"/>
          <p:cNvSpPr txBox="1"/>
          <p:nvPr>
            <p:ph idx="1" type="body"/>
          </p:nvPr>
        </p:nvSpPr>
        <p:spPr>
          <a:xfrm>
            <a:off x="756000" y="5078520"/>
            <a:ext cx="6047700" cy="48111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386" name="Google Shape;386;p23:notes"/>
          <p:cNvSpPr/>
          <p:nvPr>
            <p:ph idx="2" type="sldImg"/>
          </p:nvPr>
        </p:nvSpPr>
        <p:spPr>
          <a:xfrm>
            <a:off x="216000" y="812520"/>
            <a:ext cx="7127400" cy="40089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2" name="Shape 392"/>
        <p:cNvGrpSpPr/>
        <p:nvPr/>
      </p:nvGrpSpPr>
      <p:grpSpPr>
        <a:xfrm>
          <a:off x="0" y="0"/>
          <a:ext cx="0" cy="0"/>
          <a:chOff x="0" y="0"/>
          <a:chExt cx="0" cy="0"/>
        </a:xfrm>
      </p:grpSpPr>
      <p:sp>
        <p:nvSpPr>
          <p:cNvPr id="393" name="Google Shape;393;p24: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394" name="Google Shape;394;p24:notes"/>
          <p:cNvSpPr/>
          <p:nvPr>
            <p:ph idx="2" type="sldImg"/>
          </p:nvPr>
        </p:nvSpPr>
        <p:spPr>
          <a:xfrm>
            <a:off x="216000" y="812520"/>
            <a:ext cx="7127280" cy="400896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0" name="Shape 410"/>
        <p:cNvGrpSpPr/>
        <p:nvPr/>
      </p:nvGrpSpPr>
      <p:grpSpPr>
        <a:xfrm>
          <a:off x="0" y="0"/>
          <a:ext cx="0" cy="0"/>
          <a:chOff x="0" y="0"/>
          <a:chExt cx="0" cy="0"/>
        </a:xfrm>
      </p:grpSpPr>
      <p:sp>
        <p:nvSpPr>
          <p:cNvPr id="411" name="Google Shape;411;p25:notes"/>
          <p:cNvSpPr txBox="1"/>
          <p:nvPr>
            <p:ph idx="1" type="body"/>
          </p:nvPr>
        </p:nvSpPr>
        <p:spPr>
          <a:xfrm>
            <a:off x="756000" y="5078520"/>
            <a:ext cx="6047700" cy="48111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412" name="Google Shape;412;p25:notes"/>
          <p:cNvSpPr/>
          <p:nvPr>
            <p:ph idx="2" type="sldImg"/>
          </p:nvPr>
        </p:nvSpPr>
        <p:spPr>
          <a:xfrm>
            <a:off x="216000" y="812520"/>
            <a:ext cx="7127400" cy="40089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8" name="Shape 418"/>
        <p:cNvGrpSpPr/>
        <p:nvPr/>
      </p:nvGrpSpPr>
      <p:grpSpPr>
        <a:xfrm>
          <a:off x="0" y="0"/>
          <a:ext cx="0" cy="0"/>
          <a:chOff x="0" y="0"/>
          <a:chExt cx="0" cy="0"/>
        </a:xfrm>
      </p:grpSpPr>
      <p:sp>
        <p:nvSpPr>
          <p:cNvPr id="419" name="Google Shape;419;p26: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420" name="Google Shape;420;p26:notes"/>
          <p:cNvSpPr/>
          <p:nvPr>
            <p:ph idx="2" type="sldImg"/>
          </p:nvPr>
        </p:nvSpPr>
        <p:spPr>
          <a:xfrm>
            <a:off x="216000" y="812520"/>
            <a:ext cx="7127280" cy="400896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2: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83" name="Google Shape;83;p2:notes"/>
          <p:cNvSpPr/>
          <p:nvPr>
            <p:ph idx="2" type="sldImg"/>
          </p:nvPr>
        </p:nvSpPr>
        <p:spPr>
          <a:xfrm>
            <a:off x="216000" y="812520"/>
            <a:ext cx="7127280" cy="400896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4: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117" name="Google Shape;117;p4:notes"/>
          <p:cNvSpPr/>
          <p:nvPr>
            <p:ph idx="2" type="sldImg"/>
          </p:nvPr>
        </p:nvSpPr>
        <p:spPr>
          <a:xfrm>
            <a:off x="216000" y="812520"/>
            <a:ext cx="7127280" cy="400896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5: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149" name="Google Shape;149;p5:notes"/>
          <p:cNvSpPr/>
          <p:nvPr>
            <p:ph idx="2" type="sldImg"/>
          </p:nvPr>
        </p:nvSpPr>
        <p:spPr>
          <a:xfrm>
            <a:off x="216000" y="812520"/>
            <a:ext cx="7127280" cy="400896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6: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161" name="Google Shape;161;p6:notes"/>
          <p:cNvSpPr/>
          <p:nvPr>
            <p:ph idx="2" type="sldImg"/>
          </p:nvPr>
        </p:nvSpPr>
        <p:spPr>
          <a:xfrm>
            <a:off x="216000" y="812520"/>
            <a:ext cx="7127280" cy="400896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0" name="Google Shape;180;p7:notes"/>
          <p:cNvSpPr txBox="1"/>
          <p:nvPr>
            <p:ph idx="1" type="body"/>
          </p:nvPr>
        </p:nvSpPr>
        <p:spPr>
          <a:xfrm>
            <a:off x="685800" y="4400640"/>
            <a:ext cx="5485680" cy="35996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b="0" sz="2000" strike="noStrike">
              <a:latin typeface="Arial"/>
              <a:ea typeface="Arial"/>
              <a:cs typeface="Arial"/>
              <a:sym typeface="Arial"/>
            </a:endParaRPr>
          </a:p>
        </p:txBody>
      </p:sp>
      <p:sp>
        <p:nvSpPr>
          <p:cNvPr id="181" name="Google Shape;181;p7:notes"/>
          <p:cNvSpPr/>
          <p:nvPr/>
        </p:nvSpPr>
        <p:spPr>
          <a:xfrm>
            <a:off x="3884760" y="8685360"/>
            <a:ext cx="2971080" cy="457920"/>
          </a:xfrm>
          <a:prstGeom prst="rect">
            <a:avLst/>
          </a:prstGeom>
          <a:noFill/>
          <a:ln>
            <a:noFill/>
          </a:ln>
        </p:spPr>
        <p:txBody>
          <a:bodyPr anchorCtr="0" anchor="b" bIns="45000" lIns="90000" spcFirstLastPara="1" rIns="90000" wrap="square" tIns="450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s-ES" sz="1200" u="none" cap="none" strike="noStrike">
                <a:solidFill>
                  <a:srgbClr val="000000"/>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8:notes"/>
          <p:cNvSpPr txBox="1"/>
          <p:nvPr>
            <p:ph idx="1" type="body"/>
          </p:nvPr>
        </p:nvSpPr>
        <p:spPr>
          <a:xfrm>
            <a:off x="756000" y="5078520"/>
            <a:ext cx="6047640" cy="481104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200" name="Google Shape;200;p8:notes"/>
          <p:cNvSpPr/>
          <p:nvPr>
            <p:ph idx="2" type="sldImg"/>
          </p:nvPr>
        </p:nvSpPr>
        <p:spPr>
          <a:xfrm>
            <a:off x="216000" y="812520"/>
            <a:ext cx="7127280" cy="400896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9:notes"/>
          <p:cNvSpPr txBox="1"/>
          <p:nvPr>
            <p:ph idx="1" type="body"/>
          </p:nvPr>
        </p:nvSpPr>
        <p:spPr>
          <a:xfrm>
            <a:off x="756000" y="5078520"/>
            <a:ext cx="6047700" cy="48111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p:txBody>
      </p:sp>
      <p:sp>
        <p:nvSpPr>
          <p:cNvPr id="219" name="Google Shape;219;p9:notes"/>
          <p:cNvSpPr/>
          <p:nvPr>
            <p:ph idx="2" type="sldImg"/>
          </p:nvPr>
        </p:nvSpPr>
        <p:spPr>
          <a:xfrm>
            <a:off x="216000" y="812520"/>
            <a:ext cx="7127400" cy="40089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12" name="Shape 12"/>
        <p:cNvGrpSpPr/>
        <p:nvPr/>
      </p:nvGrpSpPr>
      <p:grpSpPr>
        <a:xfrm>
          <a:off x="0" y="0"/>
          <a:ext cx="0" cy="0"/>
          <a:chOff x="0" y="0"/>
          <a:chExt cx="0" cy="0"/>
        </a:xfrm>
      </p:grpSpPr>
      <p:sp>
        <p:nvSpPr>
          <p:cNvPr id="13" name="Google Shape;13;p2"/>
          <p:cNvSpPr txBox="1"/>
          <p:nvPr>
            <p:ph type="title"/>
          </p:nvPr>
        </p:nvSpPr>
        <p:spPr>
          <a:xfrm>
            <a:off x="1523880" y="1122480"/>
            <a:ext cx="9143280" cy="238680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 name="Google Shape;14;p2"/>
          <p:cNvSpPr txBox="1"/>
          <p:nvPr>
            <p:ph idx="1" type="body"/>
          </p:nvPr>
        </p:nvSpPr>
        <p:spPr>
          <a:xfrm>
            <a:off x="609480" y="1604520"/>
            <a:ext cx="10972440" cy="3977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42" name="Shape 42"/>
        <p:cNvGrpSpPr/>
        <p:nvPr/>
      </p:nvGrpSpPr>
      <p:grpSpPr>
        <a:xfrm>
          <a:off x="0" y="0"/>
          <a:ext cx="0" cy="0"/>
          <a:chOff x="0" y="0"/>
          <a:chExt cx="0" cy="0"/>
        </a:xfrm>
      </p:grpSpPr>
      <p:sp>
        <p:nvSpPr>
          <p:cNvPr id="43" name="Google Shape;43;p11"/>
          <p:cNvSpPr txBox="1"/>
          <p:nvPr>
            <p:ph type="title"/>
          </p:nvPr>
        </p:nvSpPr>
        <p:spPr>
          <a:xfrm>
            <a:off x="1523880" y="1122480"/>
            <a:ext cx="9143280" cy="238680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11"/>
          <p:cNvSpPr txBox="1"/>
          <p:nvPr>
            <p:ph idx="1" type="body"/>
          </p:nvPr>
        </p:nvSpPr>
        <p:spPr>
          <a:xfrm>
            <a:off x="609480" y="1604520"/>
            <a:ext cx="10972440" cy="189684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5" name="Google Shape;45;p11"/>
          <p:cNvSpPr txBox="1"/>
          <p:nvPr>
            <p:ph idx="2" type="body"/>
          </p:nvPr>
        </p:nvSpPr>
        <p:spPr>
          <a:xfrm>
            <a:off x="609480" y="3682080"/>
            <a:ext cx="10972440" cy="189684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46" name="Shape 46"/>
        <p:cNvGrpSpPr/>
        <p:nvPr/>
      </p:nvGrpSpPr>
      <p:grpSpPr>
        <a:xfrm>
          <a:off x="0" y="0"/>
          <a:ext cx="0" cy="0"/>
          <a:chOff x="0" y="0"/>
          <a:chExt cx="0" cy="0"/>
        </a:xfrm>
      </p:grpSpPr>
      <p:sp>
        <p:nvSpPr>
          <p:cNvPr id="47" name="Google Shape;47;p12"/>
          <p:cNvSpPr txBox="1"/>
          <p:nvPr>
            <p:ph type="title"/>
          </p:nvPr>
        </p:nvSpPr>
        <p:spPr>
          <a:xfrm>
            <a:off x="1523880" y="1122480"/>
            <a:ext cx="9143280" cy="238680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2"/>
          <p:cNvSpPr txBox="1"/>
          <p:nvPr>
            <p:ph idx="1" type="body"/>
          </p:nvPr>
        </p:nvSpPr>
        <p:spPr>
          <a:xfrm>
            <a:off x="609480" y="1604520"/>
            <a:ext cx="5354280" cy="189684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9" name="Google Shape;49;p12"/>
          <p:cNvSpPr txBox="1"/>
          <p:nvPr>
            <p:ph idx="2" type="body"/>
          </p:nvPr>
        </p:nvSpPr>
        <p:spPr>
          <a:xfrm>
            <a:off x="6231960" y="1604520"/>
            <a:ext cx="5354280" cy="189684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0" name="Google Shape;50;p12"/>
          <p:cNvSpPr txBox="1"/>
          <p:nvPr>
            <p:ph idx="3" type="body"/>
          </p:nvPr>
        </p:nvSpPr>
        <p:spPr>
          <a:xfrm>
            <a:off x="609480" y="3682080"/>
            <a:ext cx="5354280" cy="189684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1" name="Google Shape;51;p12"/>
          <p:cNvSpPr txBox="1"/>
          <p:nvPr>
            <p:ph idx="4" type="body"/>
          </p:nvPr>
        </p:nvSpPr>
        <p:spPr>
          <a:xfrm>
            <a:off x="6231960" y="3682080"/>
            <a:ext cx="5354280" cy="189684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52" name="Shape 52"/>
        <p:cNvGrpSpPr/>
        <p:nvPr/>
      </p:nvGrpSpPr>
      <p:grpSpPr>
        <a:xfrm>
          <a:off x="0" y="0"/>
          <a:ext cx="0" cy="0"/>
          <a:chOff x="0" y="0"/>
          <a:chExt cx="0" cy="0"/>
        </a:xfrm>
      </p:grpSpPr>
      <p:sp>
        <p:nvSpPr>
          <p:cNvPr id="53" name="Google Shape;53;p13"/>
          <p:cNvSpPr txBox="1"/>
          <p:nvPr>
            <p:ph type="title"/>
          </p:nvPr>
        </p:nvSpPr>
        <p:spPr>
          <a:xfrm>
            <a:off x="1523880" y="1122480"/>
            <a:ext cx="9143280" cy="238680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13"/>
          <p:cNvSpPr txBox="1"/>
          <p:nvPr>
            <p:ph idx="1" type="body"/>
          </p:nvPr>
        </p:nvSpPr>
        <p:spPr>
          <a:xfrm>
            <a:off x="609480" y="1604520"/>
            <a:ext cx="3533040" cy="189684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5" name="Google Shape;55;p13"/>
          <p:cNvSpPr txBox="1"/>
          <p:nvPr>
            <p:ph idx="2" type="body"/>
          </p:nvPr>
        </p:nvSpPr>
        <p:spPr>
          <a:xfrm>
            <a:off x="4319640" y="1604520"/>
            <a:ext cx="3533040" cy="189684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6" name="Google Shape;56;p13"/>
          <p:cNvSpPr txBox="1"/>
          <p:nvPr>
            <p:ph idx="3" type="body"/>
          </p:nvPr>
        </p:nvSpPr>
        <p:spPr>
          <a:xfrm>
            <a:off x="8029800" y="1604520"/>
            <a:ext cx="3533040" cy="189684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7" name="Google Shape;57;p13"/>
          <p:cNvSpPr txBox="1"/>
          <p:nvPr>
            <p:ph idx="4" type="body"/>
          </p:nvPr>
        </p:nvSpPr>
        <p:spPr>
          <a:xfrm>
            <a:off x="609480" y="3682080"/>
            <a:ext cx="3533040" cy="189684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8" name="Google Shape;58;p13"/>
          <p:cNvSpPr txBox="1"/>
          <p:nvPr>
            <p:ph idx="5" type="body"/>
          </p:nvPr>
        </p:nvSpPr>
        <p:spPr>
          <a:xfrm>
            <a:off x="4319640" y="3682080"/>
            <a:ext cx="3533040" cy="189684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9" name="Google Shape;59;p13"/>
          <p:cNvSpPr txBox="1"/>
          <p:nvPr>
            <p:ph idx="6" type="body"/>
          </p:nvPr>
        </p:nvSpPr>
        <p:spPr>
          <a:xfrm>
            <a:off x="8029800" y="3682080"/>
            <a:ext cx="3533040" cy="189684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15" name="Shape 15"/>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1523880" y="1122480"/>
            <a:ext cx="9143280" cy="238680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4"/>
          <p:cNvSpPr txBox="1"/>
          <p:nvPr>
            <p:ph idx="1" type="subTitle"/>
          </p:nvPr>
        </p:nvSpPr>
        <p:spPr>
          <a:xfrm>
            <a:off x="609480" y="1604520"/>
            <a:ext cx="10972440" cy="3977280"/>
          </a:xfrm>
          <a:prstGeom prst="rect">
            <a:avLst/>
          </a:prstGeom>
          <a:noFill/>
          <a:ln>
            <a:noFill/>
          </a:ln>
        </p:spPr>
        <p:txBody>
          <a:bodyPr anchorCtr="0" anchor="ctr" bIns="0" lIns="0" spcFirstLastPara="1" rIns="0" wrap="square" tIns="0">
            <a:no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19" name="Shape 19"/>
        <p:cNvGrpSpPr/>
        <p:nvPr/>
      </p:nvGrpSpPr>
      <p:grpSpPr>
        <a:xfrm>
          <a:off x="0" y="0"/>
          <a:ext cx="0" cy="0"/>
          <a:chOff x="0" y="0"/>
          <a:chExt cx="0" cy="0"/>
        </a:xfrm>
      </p:grpSpPr>
      <p:sp>
        <p:nvSpPr>
          <p:cNvPr id="20" name="Google Shape;20;p5"/>
          <p:cNvSpPr txBox="1"/>
          <p:nvPr>
            <p:ph type="title"/>
          </p:nvPr>
        </p:nvSpPr>
        <p:spPr>
          <a:xfrm>
            <a:off x="1523880" y="1122480"/>
            <a:ext cx="9143280" cy="238680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5"/>
          <p:cNvSpPr txBox="1"/>
          <p:nvPr>
            <p:ph idx="1" type="body"/>
          </p:nvPr>
        </p:nvSpPr>
        <p:spPr>
          <a:xfrm>
            <a:off x="609480" y="1604520"/>
            <a:ext cx="5354280" cy="3977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2" name="Google Shape;22;p5"/>
          <p:cNvSpPr txBox="1"/>
          <p:nvPr>
            <p:ph idx="2" type="body"/>
          </p:nvPr>
        </p:nvSpPr>
        <p:spPr>
          <a:xfrm>
            <a:off x="6231960" y="1604520"/>
            <a:ext cx="5354280" cy="3977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3" name="Shape 23"/>
        <p:cNvGrpSpPr/>
        <p:nvPr/>
      </p:nvGrpSpPr>
      <p:grpSpPr>
        <a:xfrm>
          <a:off x="0" y="0"/>
          <a:ext cx="0" cy="0"/>
          <a:chOff x="0" y="0"/>
          <a:chExt cx="0" cy="0"/>
        </a:xfrm>
      </p:grpSpPr>
      <p:sp>
        <p:nvSpPr>
          <p:cNvPr id="24" name="Google Shape;24;p6"/>
          <p:cNvSpPr txBox="1"/>
          <p:nvPr>
            <p:ph type="title"/>
          </p:nvPr>
        </p:nvSpPr>
        <p:spPr>
          <a:xfrm>
            <a:off x="1523880" y="1122480"/>
            <a:ext cx="9143280" cy="238680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25" name="Shape 25"/>
        <p:cNvGrpSpPr/>
        <p:nvPr/>
      </p:nvGrpSpPr>
      <p:grpSpPr>
        <a:xfrm>
          <a:off x="0" y="0"/>
          <a:ext cx="0" cy="0"/>
          <a:chOff x="0" y="0"/>
          <a:chExt cx="0" cy="0"/>
        </a:xfrm>
      </p:grpSpPr>
      <p:sp>
        <p:nvSpPr>
          <p:cNvPr id="26" name="Google Shape;26;p7"/>
          <p:cNvSpPr txBox="1"/>
          <p:nvPr>
            <p:ph idx="1" type="subTitle"/>
          </p:nvPr>
        </p:nvSpPr>
        <p:spPr>
          <a:xfrm>
            <a:off x="1523880" y="1122480"/>
            <a:ext cx="9143280" cy="11064960"/>
          </a:xfrm>
          <a:prstGeom prst="rect">
            <a:avLst/>
          </a:prstGeom>
          <a:noFill/>
          <a:ln>
            <a:noFill/>
          </a:ln>
        </p:spPr>
        <p:txBody>
          <a:bodyPr anchorCtr="0" anchor="ctr" bIns="0" lIns="0" spcFirstLastPara="1" rIns="0" wrap="square" tIns="0">
            <a:noAutofit/>
          </a:bodyPr>
          <a:lstStyle>
            <a:lvl1pPr lvl="0" algn="l">
              <a:lnSpc>
                <a:spcPct val="90000"/>
              </a:lnSpc>
              <a:spcBef>
                <a:spcPts val="1000"/>
              </a:spcBef>
              <a:spcAft>
                <a:spcPts val="0"/>
              </a:spcAft>
              <a:buClr>
                <a:schemeClr val="dk1"/>
              </a:buClr>
              <a:buSzPts val="1800"/>
              <a:buChar char="•"/>
              <a:defRPr/>
            </a:lvl1pPr>
            <a:lvl2pPr lvl="1" algn="l">
              <a:lnSpc>
                <a:spcPct val="90000"/>
              </a:lnSpc>
              <a:spcBef>
                <a:spcPts val="500"/>
              </a:spcBef>
              <a:spcAft>
                <a:spcPts val="0"/>
              </a:spcAft>
              <a:buClr>
                <a:schemeClr val="dk1"/>
              </a:buClr>
              <a:buSzPts val="1800"/>
              <a:buChar char="•"/>
              <a:defRPr/>
            </a:lvl2pPr>
            <a:lvl3pPr lvl="2" algn="l">
              <a:lnSpc>
                <a:spcPct val="90000"/>
              </a:lnSpc>
              <a:spcBef>
                <a:spcPts val="500"/>
              </a:spcBef>
              <a:spcAft>
                <a:spcPts val="0"/>
              </a:spcAft>
              <a:buClr>
                <a:schemeClr val="dk1"/>
              </a:buClr>
              <a:buSzPts val="1800"/>
              <a:buChar char="•"/>
              <a:defRPr/>
            </a:lvl3pPr>
            <a:lvl4pPr lvl="3" algn="l">
              <a:lnSpc>
                <a:spcPct val="90000"/>
              </a:lnSpc>
              <a:spcBef>
                <a:spcPts val="500"/>
              </a:spcBef>
              <a:spcAft>
                <a:spcPts val="0"/>
              </a:spcAft>
              <a:buClr>
                <a:schemeClr val="dk1"/>
              </a:buClr>
              <a:buSzPts val="1800"/>
              <a:buChar char="•"/>
              <a:defRPr/>
            </a:lvl4pPr>
            <a:lvl5pPr lvl="4" algn="l">
              <a:lnSpc>
                <a:spcPct val="90000"/>
              </a:lnSpc>
              <a:spcBef>
                <a:spcPts val="50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27" name="Shape 27"/>
        <p:cNvGrpSpPr/>
        <p:nvPr/>
      </p:nvGrpSpPr>
      <p:grpSpPr>
        <a:xfrm>
          <a:off x="0" y="0"/>
          <a:ext cx="0" cy="0"/>
          <a:chOff x="0" y="0"/>
          <a:chExt cx="0" cy="0"/>
        </a:xfrm>
      </p:grpSpPr>
      <p:sp>
        <p:nvSpPr>
          <p:cNvPr id="28" name="Google Shape;28;p8"/>
          <p:cNvSpPr txBox="1"/>
          <p:nvPr>
            <p:ph type="title"/>
          </p:nvPr>
        </p:nvSpPr>
        <p:spPr>
          <a:xfrm>
            <a:off x="1523880" y="1122480"/>
            <a:ext cx="9143280" cy="238680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8"/>
          <p:cNvSpPr txBox="1"/>
          <p:nvPr>
            <p:ph idx="1" type="body"/>
          </p:nvPr>
        </p:nvSpPr>
        <p:spPr>
          <a:xfrm>
            <a:off x="609480" y="1604520"/>
            <a:ext cx="5354280" cy="189684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0" name="Google Shape;30;p8"/>
          <p:cNvSpPr txBox="1"/>
          <p:nvPr>
            <p:ph idx="2" type="body"/>
          </p:nvPr>
        </p:nvSpPr>
        <p:spPr>
          <a:xfrm>
            <a:off x="6231960" y="1604520"/>
            <a:ext cx="5354280" cy="3977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1" name="Google Shape;31;p8"/>
          <p:cNvSpPr txBox="1"/>
          <p:nvPr>
            <p:ph idx="3" type="body"/>
          </p:nvPr>
        </p:nvSpPr>
        <p:spPr>
          <a:xfrm>
            <a:off x="609480" y="3682080"/>
            <a:ext cx="5354280" cy="189684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32" name="Shape 32"/>
        <p:cNvGrpSpPr/>
        <p:nvPr/>
      </p:nvGrpSpPr>
      <p:grpSpPr>
        <a:xfrm>
          <a:off x="0" y="0"/>
          <a:ext cx="0" cy="0"/>
          <a:chOff x="0" y="0"/>
          <a:chExt cx="0" cy="0"/>
        </a:xfrm>
      </p:grpSpPr>
      <p:sp>
        <p:nvSpPr>
          <p:cNvPr id="33" name="Google Shape;33;p9"/>
          <p:cNvSpPr txBox="1"/>
          <p:nvPr>
            <p:ph type="title"/>
          </p:nvPr>
        </p:nvSpPr>
        <p:spPr>
          <a:xfrm>
            <a:off x="1523880" y="1122480"/>
            <a:ext cx="9143280" cy="238680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9"/>
          <p:cNvSpPr txBox="1"/>
          <p:nvPr>
            <p:ph idx="1" type="body"/>
          </p:nvPr>
        </p:nvSpPr>
        <p:spPr>
          <a:xfrm>
            <a:off x="609480" y="1604520"/>
            <a:ext cx="5354280" cy="397728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5" name="Google Shape;35;p9"/>
          <p:cNvSpPr txBox="1"/>
          <p:nvPr>
            <p:ph idx="2" type="body"/>
          </p:nvPr>
        </p:nvSpPr>
        <p:spPr>
          <a:xfrm>
            <a:off x="6231960" y="1604520"/>
            <a:ext cx="5354280" cy="189684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9"/>
          <p:cNvSpPr txBox="1"/>
          <p:nvPr>
            <p:ph idx="3" type="body"/>
          </p:nvPr>
        </p:nvSpPr>
        <p:spPr>
          <a:xfrm>
            <a:off x="6231960" y="3682080"/>
            <a:ext cx="5354280" cy="189684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37" name="Shape 37"/>
        <p:cNvGrpSpPr/>
        <p:nvPr/>
      </p:nvGrpSpPr>
      <p:grpSpPr>
        <a:xfrm>
          <a:off x="0" y="0"/>
          <a:ext cx="0" cy="0"/>
          <a:chOff x="0" y="0"/>
          <a:chExt cx="0" cy="0"/>
        </a:xfrm>
      </p:grpSpPr>
      <p:sp>
        <p:nvSpPr>
          <p:cNvPr id="38" name="Google Shape;38;p10"/>
          <p:cNvSpPr txBox="1"/>
          <p:nvPr>
            <p:ph type="title"/>
          </p:nvPr>
        </p:nvSpPr>
        <p:spPr>
          <a:xfrm>
            <a:off x="1523880" y="1122480"/>
            <a:ext cx="9143280" cy="2386800"/>
          </a:xfrm>
          <a:prstGeom prst="rect">
            <a:avLst/>
          </a:prstGeom>
          <a:noFill/>
          <a:ln>
            <a:noFill/>
          </a:ln>
        </p:spPr>
        <p:txBody>
          <a:bodyPr anchorCtr="0" anchor="ctr" bIns="0" lIns="0" spcFirstLastPara="1" rIns="0" wrap="square" tIns="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10"/>
          <p:cNvSpPr txBox="1"/>
          <p:nvPr>
            <p:ph idx="1" type="body"/>
          </p:nvPr>
        </p:nvSpPr>
        <p:spPr>
          <a:xfrm>
            <a:off x="609480" y="1604520"/>
            <a:ext cx="5354280" cy="189684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0"/>
          <p:cNvSpPr txBox="1"/>
          <p:nvPr>
            <p:ph idx="2" type="body"/>
          </p:nvPr>
        </p:nvSpPr>
        <p:spPr>
          <a:xfrm>
            <a:off x="6231960" y="1604520"/>
            <a:ext cx="5354280" cy="189684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1" name="Google Shape;41;p10"/>
          <p:cNvSpPr txBox="1"/>
          <p:nvPr>
            <p:ph idx="3" type="body"/>
          </p:nvPr>
        </p:nvSpPr>
        <p:spPr>
          <a:xfrm>
            <a:off x="609480" y="3682080"/>
            <a:ext cx="10972440" cy="1896840"/>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1523880" y="1122480"/>
            <a:ext cx="9143280" cy="2386800"/>
          </a:xfrm>
          <a:prstGeom prst="rect">
            <a:avLst/>
          </a:prstGeom>
          <a:noFill/>
          <a:ln>
            <a:noFill/>
          </a:ln>
        </p:spPr>
        <p:txBody>
          <a:bodyPr anchorCtr="0" anchor="ctr" bIns="0" lIns="0" spcFirstLastPara="1" rIns="0" wrap="square" tIns="0">
            <a:noAutofit/>
          </a:bodyPr>
          <a:lstStyle>
            <a:lvl1pPr lvl="0" marR="0" rtl="0" algn="l">
              <a:lnSpc>
                <a:spcPct val="90000"/>
              </a:lnSpc>
              <a:spcBef>
                <a:spcPts val="0"/>
              </a:spcBef>
              <a:spcAft>
                <a:spcPts val="0"/>
              </a:spcAft>
              <a:buClr>
                <a:schemeClr val="dk1"/>
              </a:buClr>
              <a:buSzPts val="4400"/>
              <a:buFont typeface="Arial"/>
              <a:buNone/>
              <a:defRPr b="0" i="0" sz="4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
          <p:cNvSpPr txBox="1"/>
          <p:nvPr>
            <p:ph idx="1" type="body"/>
          </p:nvPr>
        </p:nvSpPr>
        <p:spPr>
          <a:xfrm>
            <a:off x="609480" y="1604520"/>
            <a:ext cx="10972440" cy="3977280"/>
          </a:xfrm>
          <a:prstGeom prst="rect">
            <a:avLst/>
          </a:prstGeom>
          <a:noFill/>
          <a:ln>
            <a:noFill/>
          </a:ln>
        </p:spPr>
        <p:txBody>
          <a:bodyPr anchorCtr="0" anchor="t" bIns="0" lIns="0" spcFirstLastPara="1" rIns="0" wrap="square" tIns="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7.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5.jpg"/><Relationship Id="rId4" Type="http://schemas.openxmlformats.org/officeDocument/2006/relationships/hyperlink" Target="http://www.todofp.es" TargetMode="External"/><Relationship Id="rId5" Type="http://schemas.openxmlformats.org/officeDocument/2006/relationships/hyperlink" Target="https://iesbenjamin.educacion.navarra.es/blogs/orientacion/orientacion-de-estudios/formacion-profesional/formacion-profesional-de-grado-medio/pistas-para-elegir-un-ciclo-de-grado-medio/" TargetMode="External"/><Relationship Id="rId6" Type="http://schemas.openxmlformats.org/officeDocument/2006/relationships/hyperlink" Target="https://www.educacion.navarra.es/web/dpto/formacion-profesional" TargetMode="External"/><Relationship Id="rId7" Type="http://schemas.openxmlformats.org/officeDocument/2006/relationships/hyperlink" Target="https://iesbenjamin.educacion.navarra.es/blogs/orientacion/orientacion-de-estudios/formacion-profesional/formacion-profesional-de-grado-medio/notas-de-corte-de-la-fp-en-navarra/" TargetMode="External"/><Relationship Id="rId8" Type="http://schemas.openxmlformats.org/officeDocument/2006/relationships/hyperlink" Target="https://www.elorienta.com/movil/?yafxb=41860"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hyperlink" Target="http://www.iesbenjamin.es" TargetMode="External"/><Relationship Id="rId4" Type="http://schemas.openxmlformats.org/officeDocument/2006/relationships/hyperlink" Target="https://iesbenjamin.educacion.navarra.es/blogs/orientacion/#"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2.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6.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image" Target="../media/image4.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 Id="rId3" Type="http://schemas.openxmlformats.org/officeDocument/2006/relationships/hyperlink" Target="https://www.educacion.navarra.es/web/dpto/ciclos-formativos/acceso/pruebas-acceso#PAGM" TargetMode="External"/><Relationship Id="rId4" Type="http://schemas.openxmlformats.org/officeDocument/2006/relationships/hyperlink" Target="https://www.educacion.navarra.es/web/dpto/ciclos-formativos/acceso/pruebas-acceso#PAGM" TargetMode="External"/><Relationship Id="rId5" Type="http://schemas.openxmlformats.org/officeDocument/2006/relationships/hyperlink" Target="https://www.educacion.navarra.es/web/dpto/ciclos-formativos/acceso/pruebas-acceso#PAGM" TargetMode="External"/><Relationship Id="rId6" Type="http://schemas.openxmlformats.org/officeDocument/2006/relationships/hyperlink" Target="https://iesbenjamin.web.educacion.navarra.es/oferta-de-estudios-y-salidas" TargetMode="External"/><Relationship Id="rId7" Type="http://schemas.openxmlformats.org/officeDocument/2006/relationships/hyperlink" Target="https://iesbenjamin.web.educacion.navarra.es/oferta-de-estudios-y-salidas"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 Id="rId3" Type="http://schemas.openxmlformats.org/officeDocument/2006/relationships/hyperlink" Target="https://www.navarra.es/es/tramites/on/-/line/Pruebas-de-acceso-a-ciclos-de-FP-de-Artes-Plasticas-y-Diseno-y-de-Ensenanzas-Deportivas" TargetMode="External"/><Relationship Id="rId4" Type="http://schemas.openxmlformats.org/officeDocument/2006/relationships/hyperlink" Target="https://www.educacion.navarra.es/web/dpto/ciclos-formativos/acceso/cursos-acceso" TargetMode="External"/><Relationship Id="rId5" Type="http://schemas.openxmlformats.org/officeDocument/2006/relationships/hyperlink" Target="https://www.educacion.navarra.es/web/dpto/ciclos-formativos/acceso/cursos-acceso"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 Id="rId3" Type="http://schemas.openxmlformats.org/officeDocument/2006/relationships/image" Target="../media/image7.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2E75B6"/>
        </a:solidFill>
      </p:bgPr>
    </p:bg>
    <p:spTree>
      <p:nvGrpSpPr>
        <p:cNvPr id="63" name="Shape 63"/>
        <p:cNvGrpSpPr/>
        <p:nvPr/>
      </p:nvGrpSpPr>
      <p:grpSpPr>
        <a:xfrm>
          <a:off x="0" y="0"/>
          <a:ext cx="0" cy="0"/>
          <a:chOff x="0" y="0"/>
          <a:chExt cx="0" cy="0"/>
        </a:xfrm>
      </p:grpSpPr>
      <p:sp>
        <p:nvSpPr>
          <p:cNvPr id="64" name="Google Shape;64;p14"/>
          <p:cNvSpPr/>
          <p:nvPr/>
        </p:nvSpPr>
        <p:spPr>
          <a:xfrm>
            <a:off x="156240" y="315720"/>
            <a:ext cx="12191400" cy="1548720"/>
          </a:xfrm>
          <a:prstGeom prst="rect">
            <a:avLst/>
          </a:prstGeom>
          <a:solidFill>
            <a:srgbClr val="FFF2C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5" name="Google Shape;65;p14"/>
          <p:cNvSpPr/>
          <p:nvPr/>
        </p:nvSpPr>
        <p:spPr>
          <a:xfrm>
            <a:off x="552600" y="495360"/>
            <a:ext cx="11086560" cy="5866560"/>
          </a:xfrm>
          <a:prstGeom prst="rect">
            <a:avLst/>
          </a:prstGeom>
          <a:noFill/>
          <a:ln cap="flat" cmpd="sng" w="284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6" name="Google Shape;66;p14"/>
          <p:cNvSpPr/>
          <p:nvPr/>
        </p:nvSpPr>
        <p:spPr>
          <a:xfrm>
            <a:off x="760320" y="820440"/>
            <a:ext cx="8590680" cy="45576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rPr b="0" i="0" lang="es-ES" sz="1800" u="none" cap="none" strike="noStrike">
                <a:solidFill>
                  <a:srgbClr val="C55A11"/>
                </a:solidFill>
                <a:latin typeface="Century"/>
                <a:ea typeface="Century"/>
                <a:cs typeface="Century"/>
                <a:sym typeface="Century"/>
              </a:rPr>
              <a:t>¿</a:t>
            </a:r>
            <a:r>
              <a:rPr b="0" i="0" lang="es-ES" sz="2400" u="none" cap="none" strike="noStrike">
                <a:solidFill>
                  <a:srgbClr val="C55A11"/>
                </a:solidFill>
                <a:latin typeface="Century"/>
                <a:ea typeface="Century"/>
                <a:cs typeface="Century"/>
                <a:sym typeface="Century"/>
              </a:rPr>
              <a:t>QUÉ  HACER AL TERMINAR 4ºDE ESO?</a:t>
            </a:r>
            <a:endParaRPr b="0" i="0" sz="2400" u="none" cap="none" strike="noStrike">
              <a:solidFill>
                <a:schemeClr val="dk1"/>
              </a:solidFill>
              <a:latin typeface="Arial"/>
              <a:ea typeface="Arial"/>
              <a:cs typeface="Arial"/>
              <a:sym typeface="Arial"/>
            </a:endParaRPr>
          </a:p>
        </p:txBody>
      </p:sp>
      <p:sp>
        <p:nvSpPr>
          <p:cNvPr id="67" name="Google Shape;67;p14"/>
          <p:cNvSpPr/>
          <p:nvPr/>
        </p:nvSpPr>
        <p:spPr>
          <a:xfrm>
            <a:off x="981000" y="4909680"/>
            <a:ext cx="1924200" cy="638640"/>
          </a:xfrm>
          <a:prstGeom prst="rect">
            <a:avLst/>
          </a:prstGeom>
          <a:gradFill>
            <a:gsLst>
              <a:gs pos="0">
                <a:srgbClr val="FFED74"/>
              </a:gs>
              <a:gs pos="35000">
                <a:srgbClr val="FFF09F"/>
              </a:gs>
              <a:gs pos="100000">
                <a:srgbClr val="FFF9D6"/>
              </a:gs>
            </a:gsLst>
            <a:lin ang="16200000" scaled="0"/>
          </a:gradFill>
          <a:ln cap="flat" cmpd="sng" w="9525">
            <a:solidFill>
              <a:srgbClr val="F9BB00"/>
            </a:solidFill>
            <a:prstDash val="solid"/>
            <a:round/>
            <a:headEnd len="sm" w="sm" type="none"/>
            <a:tailEnd len="sm" w="sm" type="none"/>
          </a:ln>
          <a:effectLst>
            <a:outerShdw blurRad="40000" rotWithShape="0" dir="5400000" dist="20000">
              <a:srgbClr val="000000">
                <a:alpha val="37254"/>
              </a:srgbClr>
            </a:outerShdw>
          </a:effectLst>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rPr b="0" i="0" lang="es-ES" sz="1800" u="none" cap="none" strike="noStrike">
                <a:solidFill>
                  <a:srgbClr val="000000"/>
                </a:solidFill>
                <a:latin typeface="Century"/>
                <a:ea typeface="Century"/>
                <a:cs typeface="Century"/>
                <a:sym typeface="Century"/>
              </a:rPr>
              <a:t>Decisiones  a tomar </a:t>
            </a:r>
            <a:endParaRPr b="0" i="0" sz="1800" u="none" cap="none" strike="noStrike">
              <a:solidFill>
                <a:schemeClr val="dk1"/>
              </a:solidFill>
              <a:latin typeface="Arial"/>
              <a:ea typeface="Arial"/>
              <a:cs typeface="Arial"/>
              <a:sym typeface="Arial"/>
            </a:endParaRPr>
          </a:p>
        </p:txBody>
      </p:sp>
      <p:sp>
        <p:nvSpPr>
          <p:cNvPr id="68" name="Google Shape;68;p14"/>
          <p:cNvSpPr/>
          <p:nvPr/>
        </p:nvSpPr>
        <p:spPr>
          <a:xfrm>
            <a:off x="981000" y="3144240"/>
            <a:ext cx="1707480" cy="638640"/>
          </a:xfrm>
          <a:prstGeom prst="rect">
            <a:avLst/>
          </a:prstGeom>
          <a:gradFill>
            <a:gsLst>
              <a:gs pos="0">
                <a:srgbClr val="FFED74"/>
              </a:gs>
              <a:gs pos="35000">
                <a:srgbClr val="FFF09F"/>
              </a:gs>
              <a:gs pos="100000">
                <a:srgbClr val="FFF9D6"/>
              </a:gs>
            </a:gsLst>
            <a:lin ang="16200000" scaled="0"/>
          </a:gradFill>
          <a:ln cap="flat" cmpd="sng" w="9525">
            <a:solidFill>
              <a:srgbClr val="F9BB00"/>
            </a:solidFill>
            <a:prstDash val="solid"/>
            <a:round/>
            <a:headEnd len="sm" w="sm" type="none"/>
            <a:tailEnd len="sm" w="sm" type="none"/>
          </a:ln>
          <a:effectLst>
            <a:outerShdw blurRad="40000" rotWithShape="0" dir="5400000" dist="20000">
              <a:srgbClr val="000000">
                <a:alpha val="37254"/>
              </a:srgbClr>
            </a:outerShdw>
          </a:effectLst>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rPr b="0" i="0" lang="es-ES" sz="1800" u="none" cap="none" strike="noStrike">
                <a:solidFill>
                  <a:srgbClr val="000000"/>
                </a:solidFill>
                <a:latin typeface="Century"/>
                <a:ea typeface="Century"/>
                <a:cs typeface="Century"/>
                <a:sym typeface="Century"/>
              </a:rPr>
              <a:t>TERMINO 4 º DE ESO</a:t>
            </a:r>
            <a:endParaRPr b="0" i="0" sz="1800" u="none" cap="none" strike="noStrike">
              <a:solidFill>
                <a:schemeClr val="dk1"/>
              </a:solidFill>
              <a:latin typeface="Arial"/>
              <a:ea typeface="Arial"/>
              <a:cs typeface="Arial"/>
              <a:sym typeface="Arial"/>
            </a:endParaRPr>
          </a:p>
        </p:txBody>
      </p:sp>
      <p:sp>
        <p:nvSpPr>
          <p:cNvPr id="69" name="Google Shape;69;p14"/>
          <p:cNvSpPr/>
          <p:nvPr/>
        </p:nvSpPr>
        <p:spPr>
          <a:xfrm>
            <a:off x="3793680" y="3979440"/>
            <a:ext cx="2409480" cy="1166040"/>
          </a:xfrm>
          <a:prstGeom prst="cloudCallout">
            <a:avLst>
              <a:gd fmla="val -67980" name="adj1"/>
              <a:gd fmla="val 30099" name="adj2"/>
            </a:avLst>
          </a:prstGeom>
          <a:gradFill>
            <a:gsLst>
              <a:gs pos="0">
                <a:srgbClr val="99B5FF"/>
              </a:gs>
              <a:gs pos="35000">
                <a:srgbClr val="B9CBFF"/>
              </a:gs>
              <a:gs pos="100000">
                <a:srgbClr val="E2E9FF"/>
              </a:gs>
            </a:gsLst>
            <a:lin ang="16200000" scaled="0"/>
          </a:gradFill>
          <a:ln cap="flat" cmpd="sng" w="9525">
            <a:solidFill>
              <a:srgbClr val="3F6EC2"/>
            </a:solidFill>
            <a:prstDash val="solid"/>
            <a:round/>
            <a:headEnd len="sm" w="sm" type="none"/>
            <a:tailEnd len="sm" w="sm" type="none"/>
          </a:ln>
          <a:effectLst>
            <a:outerShdw blurRad="40000" rotWithShape="0" dir="5400000" dist="20000">
              <a:srgbClr val="000000">
                <a:alpha val="37254"/>
              </a:srgbClr>
            </a:outerShdw>
          </a:effectLst>
        </p:spPr>
        <p:txBody>
          <a:bodyPr anchorCtr="0" anchor="t"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100"/>
              <a:buFont typeface="Arial"/>
              <a:buNone/>
            </a:pPr>
            <a:r>
              <a:rPr b="0" i="0" lang="es-ES" sz="1100" u="none" cap="none" strike="noStrike">
                <a:solidFill>
                  <a:srgbClr val="000000"/>
                </a:solidFill>
                <a:latin typeface="Century"/>
                <a:ea typeface="Century"/>
                <a:cs typeface="Century"/>
                <a:sym typeface="Century"/>
              </a:rPr>
              <a:t>BACHILLERATOS</a:t>
            </a:r>
            <a:endParaRPr b="0" i="0" sz="11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rPr b="0" i="0" lang="es-ES" sz="1100" u="none" cap="none" strike="noStrike">
                <a:solidFill>
                  <a:srgbClr val="000000"/>
                </a:solidFill>
                <a:latin typeface="Century"/>
                <a:ea typeface="Century"/>
                <a:cs typeface="Century"/>
                <a:sym typeface="Century"/>
              </a:rPr>
              <a:t>CICLOS GRADO MEDIO…</a:t>
            </a:r>
            <a:endParaRPr b="0" i="0" sz="11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100"/>
              <a:buFont typeface="Arial"/>
              <a:buNone/>
            </a:pPr>
            <a:r>
              <a:t/>
            </a:r>
            <a:endParaRPr b="0" i="0" sz="1100" u="none" cap="none" strike="noStrike">
              <a:solidFill>
                <a:schemeClr val="dk1"/>
              </a:solidFill>
              <a:latin typeface="Arial"/>
              <a:ea typeface="Arial"/>
              <a:cs typeface="Arial"/>
              <a:sym typeface="Arial"/>
            </a:endParaRPr>
          </a:p>
        </p:txBody>
      </p:sp>
      <p:sp>
        <p:nvSpPr>
          <p:cNvPr id="70" name="Google Shape;70;p14"/>
          <p:cNvSpPr/>
          <p:nvPr/>
        </p:nvSpPr>
        <p:spPr>
          <a:xfrm>
            <a:off x="2994480" y="1879560"/>
            <a:ext cx="1597680" cy="978480"/>
          </a:xfrm>
          <a:prstGeom prst="cloudCallout">
            <a:avLst>
              <a:gd fmla="val -45285" name="adj1"/>
              <a:gd fmla="val 60248" name="adj2"/>
            </a:avLst>
          </a:prstGeom>
          <a:gradFill>
            <a:gsLst>
              <a:gs pos="0">
                <a:srgbClr val="99B5FF"/>
              </a:gs>
              <a:gs pos="35000">
                <a:srgbClr val="B9CBFF"/>
              </a:gs>
              <a:gs pos="100000">
                <a:srgbClr val="E2E9FF"/>
              </a:gs>
            </a:gsLst>
            <a:lin ang="16200000" scaled="0"/>
          </a:gradFill>
          <a:ln cap="flat" cmpd="sng" w="9525">
            <a:solidFill>
              <a:srgbClr val="3F6EC2"/>
            </a:solidFill>
            <a:prstDash val="solid"/>
            <a:round/>
            <a:headEnd len="sm" w="sm" type="none"/>
            <a:tailEnd len="sm" w="sm" type="none"/>
          </a:ln>
          <a:effectLst>
            <a:outerShdw blurRad="40000" rotWithShape="0" dir="5400000" dist="20000">
              <a:srgbClr val="000000">
                <a:alpha val="37254"/>
              </a:srgbClr>
            </a:outerShdw>
          </a:effectLst>
        </p:spPr>
        <p:txBody>
          <a:bodyPr anchorCtr="0" anchor="t"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Century"/>
                <a:ea typeface="Century"/>
                <a:cs typeface="Century"/>
                <a:sym typeface="Century"/>
              </a:rPr>
              <a:t>¿En qué condiciones titulo? </a:t>
            </a:r>
            <a:endParaRPr b="0" i="0" sz="1200" u="none" cap="none" strike="noStrike">
              <a:solidFill>
                <a:schemeClr val="dk1"/>
              </a:solidFill>
              <a:latin typeface="Arial"/>
              <a:ea typeface="Arial"/>
              <a:cs typeface="Arial"/>
              <a:sym typeface="Arial"/>
            </a:endParaRPr>
          </a:p>
        </p:txBody>
      </p:sp>
      <p:sp>
        <p:nvSpPr>
          <p:cNvPr id="71" name="Google Shape;71;p14"/>
          <p:cNvSpPr/>
          <p:nvPr/>
        </p:nvSpPr>
        <p:spPr>
          <a:xfrm>
            <a:off x="3462120" y="2804400"/>
            <a:ext cx="2049480" cy="698400"/>
          </a:xfrm>
          <a:prstGeom prst="cloudCallout">
            <a:avLst>
              <a:gd fmla="val -65817" name="adj1"/>
              <a:gd fmla="val 42021" name="adj2"/>
            </a:avLst>
          </a:prstGeom>
          <a:gradFill>
            <a:gsLst>
              <a:gs pos="0">
                <a:srgbClr val="99B5FF"/>
              </a:gs>
              <a:gs pos="35000">
                <a:srgbClr val="B9CBFF"/>
              </a:gs>
              <a:gs pos="100000">
                <a:srgbClr val="E2E9FF"/>
              </a:gs>
            </a:gsLst>
            <a:lin ang="16200000" scaled="0"/>
          </a:gradFill>
          <a:ln cap="flat" cmpd="sng" w="9525">
            <a:solidFill>
              <a:srgbClr val="3F6EC2"/>
            </a:solidFill>
            <a:prstDash val="solid"/>
            <a:round/>
            <a:headEnd len="sm" w="sm" type="none"/>
            <a:tailEnd len="sm" w="sm" type="none"/>
          </a:ln>
          <a:effectLst>
            <a:outerShdw blurRad="40000" rotWithShape="0" dir="5400000" dist="20000">
              <a:srgbClr val="000000">
                <a:alpha val="37254"/>
              </a:srgbClr>
            </a:outerShdw>
          </a:effectLst>
        </p:spPr>
        <p:txBody>
          <a:bodyPr anchorCtr="0" anchor="t"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Century"/>
                <a:ea typeface="Century"/>
                <a:cs typeface="Century"/>
                <a:sym typeface="Century"/>
              </a:rPr>
              <a:t>¿Qué alternativas tengo?</a:t>
            </a:r>
            <a:endParaRPr b="0" i="0" sz="1200" u="none" cap="none" strike="noStrike">
              <a:solidFill>
                <a:schemeClr val="dk1"/>
              </a:solidFill>
              <a:latin typeface="Arial"/>
              <a:ea typeface="Arial"/>
              <a:cs typeface="Arial"/>
              <a:sym typeface="Arial"/>
            </a:endParaRPr>
          </a:p>
        </p:txBody>
      </p:sp>
      <p:pic>
        <p:nvPicPr>
          <p:cNvPr id="72" name="Google Shape;72;p14"/>
          <p:cNvPicPr preferRelativeResize="0"/>
          <p:nvPr/>
        </p:nvPicPr>
        <p:blipFill rotWithShape="1">
          <a:blip r:embed="rId3">
            <a:alphaModFix/>
          </a:blip>
          <a:srcRect b="0" l="0" r="0" t="0"/>
          <a:stretch/>
        </p:blipFill>
        <p:spPr>
          <a:xfrm>
            <a:off x="8782200" y="4565160"/>
            <a:ext cx="2856960" cy="1761480"/>
          </a:xfrm>
          <a:prstGeom prst="rect">
            <a:avLst/>
          </a:prstGeom>
          <a:noFill/>
          <a:ln>
            <a:noFill/>
          </a:ln>
        </p:spPr>
      </p:pic>
      <p:sp>
        <p:nvSpPr>
          <p:cNvPr id="73" name="Google Shape;73;p14"/>
          <p:cNvSpPr/>
          <p:nvPr/>
        </p:nvSpPr>
        <p:spPr>
          <a:xfrm>
            <a:off x="3462120" y="5435280"/>
            <a:ext cx="2304720" cy="908640"/>
          </a:xfrm>
          <a:prstGeom prst="cloudCallout">
            <a:avLst>
              <a:gd fmla="val -67534" name="adj1"/>
              <a:gd fmla="val -32032" name="adj2"/>
            </a:avLst>
          </a:prstGeom>
          <a:gradFill>
            <a:gsLst>
              <a:gs pos="0">
                <a:srgbClr val="99B5FF"/>
              </a:gs>
              <a:gs pos="35000">
                <a:srgbClr val="B9CBFF"/>
              </a:gs>
              <a:gs pos="100000">
                <a:srgbClr val="E2E9FF"/>
              </a:gs>
            </a:gsLst>
            <a:lin ang="16200000" scaled="0"/>
          </a:gradFill>
          <a:ln cap="flat" cmpd="sng" w="9525">
            <a:solidFill>
              <a:srgbClr val="3F6EC2"/>
            </a:solidFill>
            <a:prstDash val="solid"/>
            <a:round/>
            <a:headEnd len="sm" w="sm" type="none"/>
            <a:tailEnd len="sm" w="sm" type="none"/>
          </a:ln>
          <a:effectLst>
            <a:outerShdw blurRad="40000" rotWithShape="0" dir="5400000" dist="20000">
              <a:srgbClr val="000000">
                <a:alpha val="37254"/>
              </a:srgbClr>
            </a:outerShdw>
          </a:effectLst>
        </p:spPr>
        <p:txBody>
          <a:bodyPr anchorCtr="0" anchor="t"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100"/>
              <a:buFont typeface="Arial"/>
              <a:buNone/>
            </a:pPr>
            <a:r>
              <a:rPr b="0" i="0" lang="es-ES" sz="1100" u="none" cap="none" strike="noStrike">
                <a:solidFill>
                  <a:srgbClr val="000000"/>
                </a:solidFill>
                <a:latin typeface="Century"/>
                <a:ea typeface="Century"/>
                <a:cs typeface="Century"/>
                <a:sym typeface="Century"/>
              </a:rPr>
              <a:t>MODALIDADES BACHILLERATO, CICLOS FP , Optativas  …</a:t>
            </a:r>
            <a:endParaRPr b="0" i="0" sz="1100" u="none" cap="none" strike="noStrike">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2E75B6"/>
        </a:solidFill>
      </p:bgPr>
    </p:bg>
    <p:spTree>
      <p:nvGrpSpPr>
        <p:cNvPr id="235" name="Shape 235"/>
        <p:cNvGrpSpPr/>
        <p:nvPr/>
      </p:nvGrpSpPr>
      <p:grpSpPr>
        <a:xfrm>
          <a:off x="0" y="0"/>
          <a:ext cx="0" cy="0"/>
          <a:chOff x="0" y="0"/>
          <a:chExt cx="0" cy="0"/>
        </a:xfrm>
      </p:grpSpPr>
      <p:sp>
        <p:nvSpPr>
          <p:cNvPr id="236" name="Google Shape;236;p23"/>
          <p:cNvSpPr/>
          <p:nvPr/>
        </p:nvSpPr>
        <p:spPr>
          <a:xfrm>
            <a:off x="154440" y="83726"/>
            <a:ext cx="11882400" cy="1122600"/>
          </a:xfrm>
          <a:prstGeom prst="rect">
            <a:avLst/>
          </a:prstGeom>
          <a:solidFill>
            <a:srgbClr val="FFF2C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7" name="Google Shape;237;p23"/>
          <p:cNvSpPr/>
          <p:nvPr/>
        </p:nvSpPr>
        <p:spPr>
          <a:xfrm>
            <a:off x="154451" y="784800"/>
            <a:ext cx="11882400" cy="5866500"/>
          </a:xfrm>
          <a:prstGeom prst="rect">
            <a:avLst/>
          </a:prstGeom>
          <a:noFill/>
          <a:ln cap="flat" cmpd="sng" w="284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8" name="Google Shape;238;p23"/>
          <p:cNvSpPr/>
          <p:nvPr/>
        </p:nvSpPr>
        <p:spPr>
          <a:xfrm>
            <a:off x="398150" y="258126"/>
            <a:ext cx="11395200" cy="8205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00"/>
              <a:buFont typeface="Arial"/>
              <a:buNone/>
            </a:pPr>
            <a:r>
              <a:rPr b="1" i="0" lang="es-ES" sz="1800" u="none" cap="none" strike="noStrike">
                <a:solidFill>
                  <a:srgbClr val="29B12C"/>
                </a:solidFill>
                <a:latin typeface="Century"/>
                <a:ea typeface="Century"/>
                <a:cs typeface="Century"/>
                <a:sym typeface="Century"/>
              </a:rPr>
              <a:t>MODALIDAD DE HUMANIDADES Y CIENCIAS SOCIALES- 2º CURSO</a:t>
            </a:r>
            <a:endParaRPr b="1" i="0" sz="1800" u="none" cap="none" strike="noStrike">
              <a:solidFill>
                <a:srgbClr val="29B12C"/>
              </a:solidFill>
              <a:latin typeface="Century"/>
              <a:ea typeface="Century"/>
              <a:cs typeface="Century"/>
              <a:sym typeface="Century"/>
            </a:endParaRPr>
          </a:p>
          <a:p>
            <a:pPr indent="0" lvl="0" marL="0" marR="0" rtl="0" algn="ctr">
              <a:lnSpc>
                <a:spcPct val="100000"/>
              </a:lnSpc>
              <a:spcBef>
                <a:spcPts val="0"/>
              </a:spcBef>
              <a:spcAft>
                <a:spcPts val="0"/>
              </a:spcAft>
              <a:buClr>
                <a:srgbClr val="000000"/>
              </a:buClr>
              <a:buSzPts val="1800"/>
              <a:buFont typeface="Arial"/>
              <a:buNone/>
            </a:pPr>
            <a:r>
              <a:t/>
            </a:r>
            <a:endParaRPr b="1" i="0" sz="1800" u="none" cap="none" strike="noStrike">
              <a:solidFill>
                <a:srgbClr val="29B12C"/>
              </a:solidFill>
              <a:latin typeface="Century"/>
              <a:ea typeface="Century"/>
              <a:cs typeface="Century"/>
              <a:sym typeface="Century"/>
            </a:endParaRPr>
          </a:p>
        </p:txBody>
      </p:sp>
      <p:cxnSp>
        <p:nvCxnSpPr>
          <p:cNvPr id="239" name="Google Shape;239;p23"/>
          <p:cNvCxnSpPr/>
          <p:nvPr/>
        </p:nvCxnSpPr>
        <p:spPr>
          <a:xfrm flipH="1" rot="10800000">
            <a:off x="9546140" y="2113802"/>
            <a:ext cx="2247000" cy="10800"/>
          </a:xfrm>
          <a:prstGeom prst="straightConnector1">
            <a:avLst/>
          </a:prstGeom>
          <a:noFill/>
          <a:ln cap="flat" cmpd="sng" w="9525">
            <a:solidFill>
              <a:srgbClr val="C55A11"/>
            </a:solidFill>
            <a:prstDash val="solid"/>
            <a:round/>
            <a:headEnd len="sm" w="sm" type="none"/>
            <a:tailEnd len="sm" w="sm" type="none"/>
          </a:ln>
        </p:spPr>
      </p:cxnSp>
      <p:sp>
        <p:nvSpPr>
          <p:cNvPr id="240" name="Google Shape;240;p23"/>
          <p:cNvSpPr txBox="1"/>
          <p:nvPr/>
        </p:nvSpPr>
        <p:spPr>
          <a:xfrm>
            <a:off x="292975" y="934525"/>
            <a:ext cx="2247000" cy="2339700"/>
          </a:xfrm>
          <a:prstGeom prst="rect">
            <a:avLst/>
          </a:prstGeom>
          <a:solidFill>
            <a:srgbClr val="29B12C"/>
          </a:solid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accent4"/>
                </a:solidFill>
                <a:latin typeface="Arial"/>
                <a:ea typeface="Arial"/>
                <a:cs typeface="Arial"/>
                <a:sym typeface="Arial"/>
              </a:rPr>
              <a:t>ASIGNATURAS OBLIGATORIAS</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accent4"/>
                </a:solidFill>
                <a:latin typeface="Arial"/>
                <a:ea typeface="Arial"/>
                <a:cs typeface="Arial"/>
                <a:sym typeface="Arial"/>
              </a:rPr>
              <a:t>HISTORIA DE ESPAÑA</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accent4"/>
                </a:solidFill>
                <a:latin typeface="Arial"/>
                <a:ea typeface="Arial"/>
                <a:cs typeface="Arial"/>
                <a:sym typeface="Arial"/>
              </a:rPr>
              <a:t>HISTORIA DE LA FILOSOFÍA</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accent4"/>
                </a:solidFill>
                <a:latin typeface="Arial"/>
                <a:ea typeface="Arial"/>
                <a:cs typeface="Arial"/>
                <a:sym typeface="Arial"/>
              </a:rPr>
              <a:t>LENGUA II</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accent4"/>
                </a:solidFill>
                <a:latin typeface="Arial"/>
                <a:ea typeface="Arial"/>
                <a:cs typeface="Arial"/>
                <a:sym typeface="Arial"/>
              </a:rPr>
              <a:t>INGLÉS II</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1" name="Google Shape;241;p23"/>
          <p:cNvSpPr txBox="1"/>
          <p:nvPr/>
        </p:nvSpPr>
        <p:spPr>
          <a:xfrm>
            <a:off x="292975" y="2891875"/>
            <a:ext cx="2836200" cy="3848100"/>
          </a:xfrm>
          <a:prstGeom prst="rect">
            <a:avLst/>
          </a:prstGeom>
          <a:solidFill>
            <a:schemeClr val="accent3"/>
          </a:solid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0" i="0" lang="es-ES" sz="1400" u="none" cap="none" strike="noStrike">
                <a:solidFill>
                  <a:srgbClr val="000000"/>
                </a:solidFill>
                <a:latin typeface="Arial"/>
                <a:ea typeface="Arial"/>
                <a:cs typeface="Arial"/>
                <a:sym typeface="Arial"/>
              </a:rPr>
              <a:t>ASIGNATURAS DE MODALIDAD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rgbClr val="000000"/>
                </a:solidFill>
                <a:latin typeface="Arial"/>
                <a:ea typeface="Arial"/>
                <a:cs typeface="Arial"/>
                <a:sym typeface="Arial"/>
              </a:rPr>
              <a:t>LATÍN II</a:t>
            </a:r>
            <a:endParaRPr b="1" i="0" sz="1400" u="none" cap="none" strike="noStrike">
              <a:solidFill>
                <a:srgbClr val="000000"/>
              </a:solidFill>
              <a:latin typeface="Arial"/>
              <a:ea typeface="Arial"/>
              <a:cs typeface="Arial"/>
              <a:sym typeface="Arial"/>
            </a:endParaRPr>
          </a:p>
          <a:p>
            <a:pPr indent="-317500" lvl="0" marL="457200" marR="0" rtl="0" algn="l">
              <a:lnSpc>
                <a:spcPct val="100000"/>
              </a:lnSpc>
              <a:spcBef>
                <a:spcPts val="0"/>
              </a:spcBef>
              <a:spcAft>
                <a:spcPts val="0"/>
              </a:spcAft>
              <a:buClr>
                <a:srgbClr val="000000"/>
              </a:buClr>
              <a:buSzPts val="1400"/>
              <a:buFont typeface="Arial"/>
              <a:buChar char="+"/>
            </a:pPr>
            <a:r>
              <a:rPr b="1" i="0" lang="es-ES" sz="1400" u="none" cap="none" strike="noStrike">
                <a:solidFill>
                  <a:srgbClr val="000000"/>
                </a:solidFill>
                <a:latin typeface="Arial"/>
                <a:ea typeface="Arial"/>
                <a:cs typeface="Arial"/>
                <a:sym typeface="Arial"/>
              </a:rPr>
              <a:t>2 DE ENTRE ESTAS</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s-ES" sz="1400" u="sng" cap="none" strike="noStrike">
                <a:solidFill>
                  <a:srgbClr val="000000"/>
                </a:solidFill>
                <a:latin typeface="Arial"/>
                <a:ea typeface="Arial"/>
                <a:cs typeface="Arial"/>
                <a:sym typeface="Arial"/>
              </a:rPr>
              <a:t>GRIEGO II</a:t>
            </a:r>
            <a:endParaRPr b="0" i="0" sz="14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s-ES" sz="1400" u="sng" cap="none" strike="noStrike">
                <a:solidFill>
                  <a:srgbClr val="000000"/>
                </a:solidFill>
                <a:latin typeface="Arial"/>
                <a:ea typeface="Arial"/>
                <a:cs typeface="Arial"/>
                <a:sym typeface="Arial"/>
              </a:rPr>
              <a:t>HISTORIA DEL ARTE.</a:t>
            </a:r>
            <a:endParaRPr b="0" i="0" sz="14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s-ES" sz="1400" u="sng" cap="none" strike="noStrike">
                <a:solidFill>
                  <a:srgbClr val="000000"/>
                </a:solidFill>
                <a:latin typeface="Arial"/>
                <a:ea typeface="Arial"/>
                <a:cs typeface="Arial"/>
                <a:sym typeface="Arial"/>
              </a:rPr>
              <a:t>GEOGRAFÍA</a:t>
            </a:r>
            <a:endParaRPr b="0" i="0" sz="14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s-ES" sz="1400" u="sng" cap="none" strike="noStrike">
                <a:solidFill>
                  <a:srgbClr val="000000"/>
                </a:solidFill>
                <a:latin typeface="Arial"/>
                <a:ea typeface="Arial"/>
                <a:cs typeface="Arial"/>
                <a:sym typeface="Arial"/>
              </a:rPr>
              <a:t>EMPRESA  Y DISEÑO DE MODELOS DE NEGOCIO</a:t>
            </a:r>
            <a:endParaRPr b="0" i="0" sz="14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s-ES" sz="1400" u="sng" cap="none" strike="noStrike">
                <a:solidFill>
                  <a:srgbClr val="000000"/>
                </a:solidFill>
                <a:latin typeface="Arial"/>
                <a:ea typeface="Arial"/>
                <a:cs typeface="Arial"/>
                <a:sym typeface="Arial"/>
              </a:rPr>
              <a:t>MATS. APLICADAS A CC. SOCIALES II</a:t>
            </a:r>
            <a:endParaRPr b="0" i="0" sz="1400" u="sng" cap="none" strike="noStrike">
              <a:solidFill>
                <a:srgbClr val="000000"/>
              </a:solidFill>
              <a:latin typeface="Arial"/>
              <a:ea typeface="Arial"/>
              <a:cs typeface="Arial"/>
              <a:sym typeface="Arial"/>
            </a:endParaRPr>
          </a:p>
        </p:txBody>
      </p:sp>
      <p:sp>
        <p:nvSpPr>
          <p:cNvPr id="242" name="Google Shape;242;p23"/>
          <p:cNvSpPr txBox="1"/>
          <p:nvPr/>
        </p:nvSpPr>
        <p:spPr>
          <a:xfrm>
            <a:off x="6096000" y="3073500"/>
            <a:ext cx="2836200" cy="3848100"/>
          </a:xfrm>
          <a:prstGeom prst="rect">
            <a:avLst/>
          </a:prstGeom>
          <a:solidFill>
            <a:schemeClr val="accent3"/>
          </a:solid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0" i="0" lang="es-ES" sz="1400" u="none" cap="none" strike="noStrike">
                <a:solidFill>
                  <a:srgbClr val="000000"/>
                </a:solidFill>
                <a:latin typeface="Arial"/>
                <a:ea typeface="Arial"/>
                <a:cs typeface="Arial"/>
                <a:sym typeface="Arial"/>
              </a:rPr>
              <a:t>ASIGNATURAS DE MODALIDAD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dk1"/>
                </a:solidFill>
                <a:latin typeface="Arial"/>
                <a:ea typeface="Arial"/>
                <a:cs typeface="Arial"/>
                <a:sym typeface="Arial"/>
              </a:rPr>
              <a:t>MATS. APLICADAS A  CC. SOCIALES II</a:t>
            </a:r>
            <a:endParaRPr b="1" i="0" sz="1400" u="none" cap="none" strike="noStrike">
              <a:solidFill>
                <a:srgbClr val="000000"/>
              </a:solidFill>
              <a:latin typeface="Arial"/>
              <a:ea typeface="Arial"/>
              <a:cs typeface="Arial"/>
              <a:sym typeface="Arial"/>
            </a:endParaRPr>
          </a:p>
          <a:p>
            <a:pPr indent="-317500" lvl="0" marL="457200" marR="0" rtl="0" algn="l">
              <a:lnSpc>
                <a:spcPct val="100000"/>
              </a:lnSpc>
              <a:spcBef>
                <a:spcPts val="0"/>
              </a:spcBef>
              <a:spcAft>
                <a:spcPts val="0"/>
              </a:spcAft>
              <a:buClr>
                <a:srgbClr val="000000"/>
              </a:buClr>
              <a:buSzPts val="1400"/>
              <a:buFont typeface="Arial"/>
              <a:buChar char="+"/>
            </a:pPr>
            <a:r>
              <a:rPr b="1" i="0" lang="es-ES" sz="1400" u="none" cap="none" strike="noStrike">
                <a:solidFill>
                  <a:srgbClr val="000000"/>
                </a:solidFill>
                <a:latin typeface="Arial"/>
                <a:ea typeface="Arial"/>
                <a:cs typeface="Arial"/>
                <a:sym typeface="Arial"/>
              </a:rPr>
              <a:t>2 DE ENTRE ESTAS</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s-ES" sz="1400" u="sng" cap="none" strike="noStrike">
                <a:solidFill>
                  <a:srgbClr val="000000"/>
                </a:solidFill>
                <a:latin typeface="Arial"/>
                <a:ea typeface="Arial"/>
                <a:cs typeface="Arial"/>
                <a:sym typeface="Arial"/>
              </a:rPr>
              <a:t>GRIEGO II</a:t>
            </a:r>
            <a:endParaRPr b="0" i="0" sz="14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s-ES" sz="1400" u="sng" cap="none" strike="noStrike">
                <a:solidFill>
                  <a:srgbClr val="000000"/>
                </a:solidFill>
                <a:latin typeface="Arial"/>
                <a:ea typeface="Arial"/>
                <a:cs typeface="Arial"/>
                <a:sym typeface="Arial"/>
              </a:rPr>
              <a:t>HISTORIA  DEL ARTE</a:t>
            </a:r>
            <a:endParaRPr b="0" i="0" sz="14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s-ES" sz="1400" u="sng" cap="none" strike="noStrike">
                <a:solidFill>
                  <a:srgbClr val="000000"/>
                </a:solidFill>
                <a:latin typeface="Arial"/>
                <a:ea typeface="Arial"/>
                <a:cs typeface="Arial"/>
                <a:sym typeface="Arial"/>
              </a:rPr>
              <a:t>GEOGRAFÍA</a:t>
            </a:r>
            <a:endParaRPr b="0" i="0" sz="14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0" i="0" lang="es-ES" sz="1400" u="sng" cap="none" strike="noStrike">
                <a:solidFill>
                  <a:schemeClr val="dk1"/>
                </a:solidFill>
                <a:latin typeface="Arial"/>
                <a:ea typeface="Arial"/>
                <a:cs typeface="Arial"/>
                <a:sym typeface="Arial"/>
              </a:rPr>
              <a:t>EMPRESA  Y DISEÑO DE MODELOS DE NEGOCIO</a:t>
            </a:r>
            <a:endParaRPr b="0" i="0" sz="14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s-ES" sz="1400" u="sng" cap="none" strike="noStrike">
                <a:solidFill>
                  <a:srgbClr val="000000"/>
                </a:solidFill>
                <a:latin typeface="Arial"/>
                <a:ea typeface="Arial"/>
                <a:cs typeface="Arial"/>
                <a:sym typeface="Arial"/>
              </a:rPr>
              <a:t>LATÍN II</a:t>
            </a:r>
            <a:endParaRPr b="0" i="0" sz="1400" u="sng" cap="none" strike="noStrike">
              <a:solidFill>
                <a:srgbClr val="000000"/>
              </a:solidFill>
              <a:latin typeface="Arial"/>
              <a:ea typeface="Arial"/>
              <a:cs typeface="Arial"/>
              <a:sym typeface="Arial"/>
            </a:endParaRPr>
          </a:p>
        </p:txBody>
      </p:sp>
      <p:sp>
        <p:nvSpPr>
          <p:cNvPr id="243" name="Google Shape;243;p23"/>
          <p:cNvSpPr txBox="1"/>
          <p:nvPr/>
        </p:nvSpPr>
        <p:spPr>
          <a:xfrm>
            <a:off x="3129175" y="1812750"/>
            <a:ext cx="2720100" cy="4319400"/>
          </a:xfrm>
          <a:prstGeom prst="rect">
            <a:avLst/>
          </a:prstGeom>
          <a:solidFill>
            <a:schemeClr val="accent2"/>
          </a:solidFill>
          <a:ln>
            <a:noFill/>
          </a:ln>
        </p:spPr>
        <p:txBody>
          <a:bodyPr anchorCtr="0" anchor="t" bIns="91425" lIns="91425" spcFirstLastPara="1" rIns="91425" wrap="square" tIns="91425">
            <a:spAutoFit/>
          </a:bodyPr>
          <a:lstStyle/>
          <a:p>
            <a:pPr indent="-317500" lvl="0" marL="457200" marR="0" rtl="0" algn="just">
              <a:lnSpc>
                <a:spcPct val="107916"/>
              </a:lnSpc>
              <a:spcBef>
                <a:spcPts val="0"/>
              </a:spcBef>
              <a:spcAft>
                <a:spcPts val="0"/>
              </a:spcAft>
              <a:buClr>
                <a:srgbClr val="7030A0"/>
              </a:buClr>
              <a:buSzPts val="1400"/>
              <a:buFont typeface="Calibri"/>
              <a:buChar char="+"/>
            </a:pPr>
            <a:r>
              <a:rPr b="0" i="0" lang="es-ES" sz="1400" u="none" cap="none" strike="noStrike">
                <a:solidFill>
                  <a:srgbClr val="7030A0"/>
                </a:solidFill>
                <a:latin typeface="Calibri"/>
                <a:ea typeface="Calibri"/>
                <a:cs typeface="Calibri"/>
                <a:sym typeface="Calibri"/>
              </a:rPr>
              <a:t>1 OPTATIVA</a:t>
            </a:r>
            <a:endParaRPr b="0" i="0" sz="1400" u="none"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t/>
            </a:r>
            <a:endParaRPr b="0" i="0" sz="1400" u="none"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none" cap="none" strike="noStrike">
                <a:solidFill>
                  <a:srgbClr val="7030A0"/>
                </a:solidFill>
                <a:latin typeface="Calibri"/>
                <a:ea typeface="Calibri"/>
                <a:cs typeface="Calibri"/>
                <a:sym typeface="Calibri"/>
              </a:rPr>
              <a:t>Euskera (Mod.A)</a:t>
            </a:r>
            <a:endParaRPr b="0" i="0" sz="1400" u="none"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sng" cap="none" strike="noStrike">
                <a:solidFill>
                  <a:srgbClr val="7030A0"/>
                </a:solidFill>
                <a:latin typeface="Calibri"/>
                <a:ea typeface="Calibri"/>
                <a:cs typeface="Calibri"/>
                <a:sym typeface="Calibri"/>
              </a:rPr>
              <a:t>Francés</a:t>
            </a:r>
            <a:endParaRPr b="0" i="0" sz="1400" u="sng"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sng" cap="none" strike="noStrike">
                <a:solidFill>
                  <a:srgbClr val="7030A0"/>
                </a:solidFill>
                <a:latin typeface="Calibri"/>
                <a:ea typeface="Calibri"/>
                <a:cs typeface="Calibri"/>
                <a:sym typeface="Calibri"/>
              </a:rPr>
              <a:t>( +Bachibac)</a:t>
            </a:r>
            <a:endParaRPr b="0" i="0" sz="1400" u="sng"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sng" cap="none" strike="noStrike">
                <a:solidFill>
                  <a:srgbClr val="7030A0"/>
                </a:solidFill>
                <a:latin typeface="Calibri"/>
                <a:ea typeface="Calibri"/>
                <a:cs typeface="Calibri"/>
                <a:sym typeface="Calibri"/>
              </a:rPr>
              <a:t>Alemán</a:t>
            </a:r>
            <a:endParaRPr b="0" i="0" sz="1400" u="sng"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none" cap="none" strike="noStrike">
                <a:solidFill>
                  <a:srgbClr val="7030A0"/>
                </a:solidFill>
                <a:latin typeface="Calibri"/>
                <a:ea typeface="Calibri"/>
                <a:cs typeface="Calibri"/>
                <a:sym typeface="Calibri"/>
              </a:rPr>
              <a:t>Geografía e Historia de Navarra</a:t>
            </a:r>
            <a:endParaRPr b="0" i="0" sz="1400" u="none"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none" cap="none" strike="noStrike">
                <a:solidFill>
                  <a:srgbClr val="7030A0"/>
                </a:solidFill>
                <a:latin typeface="Calibri"/>
                <a:ea typeface="Calibri"/>
                <a:cs typeface="Calibri"/>
                <a:sym typeface="Calibri"/>
              </a:rPr>
              <a:t>O una materia específica de la modalidad</a:t>
            </a:r>
            <a:endParaRPr b="0" i="0" sz="1400" u="none"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none" cap="none" strike="noStrike">
                <a:solidFill>
                  <a:srgbClr val="7030A0"/>
                </a:solidFill>
                <a:latin typeface="Calibri"/>
                <a:ea typeface="Calibri"/>
                <a:cs typeface="Calibri"/>
                <a:sym typeface="Calibri"/>
              </a:rPr>
              <a:t>Dibujo Artístico II</a:t>
            </a:r>
            <a:endParaRPr b="0" i="0" sz="1400" u="none"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cap="none" strike="noStrike">
                <a:solidFill>
                  <a:srgbClr val="7030A0"/>
                </a:solidFill>
                <a:latin typeface="Calibri"/>
                <a:ea typeface="Calibri"/>
                <a:cs typeface="Calibri"/>
                <a:sym typeface="Calibri"/>
              </a:rPr>
              <a:t>Fundamentos de Admón. y Gestión</a:t>
            </a:r>
            <a:endParaRPr b="0" i="0" sz="1400"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none" cap="none" strike="noStrike">
                <a:solidFill>
                  <a:srgbClr val="7030A0"/>
                </a:solidFill>
                <a:latin typeface="Calibri"/>
                <a:ea typeface="Calibri"/>
                <a:cs typeface="Calibri"/>
                <a:sym typeface="Calibri"/>
              </a:rPr>
              <a:t>Historia de la Música</a:t>
            </a:r>
            <a:endParaRPr b="0" i="0" sz="1400" u="none"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none" cap="none" strike="noStrike">
                <a:solidFill>
                  <a:srgbClr val="7030A0"/>
                </a:solidFill>
                <a:latin typeface="Calibri"/>
                <a:ea typeface="Calibri"/>
                <a:cs typeface="Calibri"/>
                <a:sym typeface="Calibri"/>
              </a:rPr>
              <a:t>Psicología</a:t>
            </a:r>
            <a:endParaRPr b="0" i="0" sz="1400" u="none"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none" cap="none" strike="noStrike">
                <a:solidFill>
                  <a:srgbClr val="7030A0"/>
                </a:solidFill>
                <a:latin typeface="Calibri"/>
                <a:ea typeface="Calibri"/>
                <a:cs typeface="Calibri"/>
                <a:sym typeface="Calibri"/>
              </a:rPr>
              <a:t>TIC</a:t>
            </a:r>
            <a:endParaRPr b="0" i="0" sz="1400" u="none" cap="none" strike="noStrike">
              <a:solidFill>
                <a:srgbClr val="7030A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4" name="Google Shape;244;p23"/>
          <p:cNvSpPr txBox="1"/>
          <p:nvPr/>
        </p:nvSpPr>
        <p:spPr>
          <a:xfrm>
            <a:off x="6111088" y="1164900"/>
            <a:ext cx="2559300" cy="1908600"/>
          </a:xfrm>
          <a:prstGeom prst="rect">
            <a:avLst/>
          </a:prstGeom>
          <a:solidFill>
            <a:srgbClr val="29B12C"/>
          </a:solid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accent4"/>
                </a:solidFill>
                <a:latin typeface="Arial"/>
                <a:ea typeface="Arial"/>
                <a:cs typeface="Arial"/>
                <a:sym typeface="Arial"/>
              </a:rPr>
              <a:t>ASIGNATURAS OBLIGATORIAS</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accent4"/>
                </a:solidFill>
                <a:latin typeface="Arial"/>
                <a:ea typeface="Arial"/>
                <a:cs typeface="Arial"/>
                <a:sym typeface="Arial"/>
              </a:rPr>
              <a:t>HISTORIA DE ESPAÑA</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accent4"/>
                </a:solidFill>
                <a:latin typeface="Arial"/>
                <a:ea typeface="Arial"/>
                <a:cs typeface="Arial"/>
                <a:sym typeface="Arial"/>
              </a:rPr>
              <a:t>HISTORIA DE LA FILOSOFÍA</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accent4"/>
                </a:solidFill>
                <a:latin typeface="Arial"/>
                <a:ea typeface="Arial"/>
                <a:cs typeface="Arial"/>
                <a:sym typeface="Arial"/>
              </a:rPr>
              <a:t>LENGUA II</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accent4"/>
                </a:solidFill>
                <a:latin typeface="Arial"/>
                <a:ea typeface="Arial"/>
                <a:cs typeface="Arial"/>
                <a:sym typeface="Arial"/>
              </a:rPr>
              <a:t>INGLÉS II</a:t>
            </a:r>
            <a:endParaRPr b="0" i="0" sz="1400" u="none" cap="none" strike="noStrike">
              <a:solidFill>
                <a:srgbClr val="000000"/>
              </a:solidFill>
              <a:latin typeface="Arial"/>
              <a:ea typeface="Arial"/>
              <a:cs typeface="Arial"/>
              <a:sym typeface="Arial"/>
            </a:endParaRPr>
          </a:p>
        </p:txBody>
      </p:sp>
      <p:sp>
        <p:nvSpPr>
          <p:cNvPr id="245" name="Google Shape;245;p23"/>
          <p:cNvSpPr txBox="1"/>
          <p:nvPr/>
        </p:nvSpPr>
        <p:spPr>
          <a:xfrm>
            <a:off x="8932200" y="1919225"/>
            <a:ext cx="3104700" cy="4086900"/>
          </a:xfrm>
          <a:prstGeom prst="rect">
            <a:avLst/>
          </a:prstGeom>
          <a:solidFill>
            <a:schemeClr val="accent2"/>
          </a:solidFill>
          <a:ln>
            <a:noFill/>
          </a:ln>
        </p:spPr>
        <p:txBody>
          <a:bodyPr anchorCtr="0" anchor="t" bIns="91425" lIns="91425" spcFirstLastPara="1" rIns="91425" wrap="square" tIns="91425">
            <a:spAutoFit/>
          </a:bodyPr>
          <a:lstStyle/>
          <a:p>
            <a:pPr indent="-317500" lvl="0" marL="457200" marR="0" rtl="0" algn="just">
              <a:lnSpc>
                <a:spcPct val="107916"/>
              </a:lnSpc>
              <a:spcBef>
                <a:spcPts val="0"/>
              </a:spcBef>
              <a:spcAft>
                <a:spcPts val="0"/>
              </a:spcAft>
              <a:buClr>
                <a:srgbClr val="7030A0"/>
              </a:buClr>
              <a:buSzPts val="1400"/>
              <a:buFont typeface="Calibri"/>
              <a:buChar char="+"/>
            </a:pPr>
            <a:r>
              <a:rPr b="0" i="0" lang="es-ES" sz="1400" u="none" cap="none" strike="noStrike">
                <a:solidFill>
                  <a:srgbClr val="7030A0"/>
                </a:solidFill>
                <a:latin typeface="Calibri"/>
                <a:ea typeface="Calibri"/>
                <a:cs typeface="Calibri"/>
                <a:sym typeface="Calibri"/>
              </a:rPr>
              <a:t>1 OPTATIVAS</a:t>
            </a:r>
            <a:endParaRPr b="0" i="0" sz="1400" u="none"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t/>
            </a:r>
            <a:endParaRPr b="0" i="0" sz="1400" u="none"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none" cap="none" strike="noStrike">
                <a:solidFill>
                  <a:srgbClr val="7030A0"/>
                </a:solidFill>
                <a:latin typeface="Calibri"/>
                <a:ea typeface="Calibri"/>
                <a:cs typeface="Calibri"/>
                <a:sym typeface="Calibri"/>
              </a:rPr>
              <a:t>Euskera (Mod.A)</a:t>
            </a:r>
            <a:endParaRPr b="0" i="0" sz="1400" u="none"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sng" cap="none" strike="noStrike">
                <a:solidFill>
                  <a:srgbClr val="7030A0"/>
                </a:solidFill>
                <a:latin typeface="Calibri"/>
                <a:ea typeface="Calibri"/>
                <a:cs typeface="Calibri"/>
                <a:sym typeface="Calibri"/>
              </a:rPr>
              <a:t>Francés</a:t>
            </a:r>
            <a:endParaRPr b="0" i="0" sz="1400" u="sng"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sng" cap="none" strike="noStrike">
                <a:solidFill>
                  <a:srgbClr val="7030A0"/>
                </a:solidFill>
                <a:latin typeface="Calibri"/>
                <a:ea typeface="Calibri"/>
                <a:cs typeface="Calibri"/>
                <a:sym typeface="Calibri"/>
              </a:rPr>
              <a:t>( +Bachibac)</a:t>
            </a:r>
            <a:endParaRPr b="0" i="0" sz="1400" u="sng"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sng" cap="none" strike="noStrike">
                <a:solidFill>
                  <a:srgbClr val="7030A0"/>
                </a:solidFill>
                <a:latin typeface="Calibri"/>
                <a:ea typeface="Calibri"/>
                <a:cs typeface="Calibri"/>
                <a:sym typeface="Calibri"/>
              </a:rPr>
              <a:t>Alemán</a:t>
            </a:r>
            <a:endParaRPr b="0" i="0" sz="1400" u="sng"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none" cap="none" strike="noStrike">
                <a:solidFill>
                  <a:srgbClr val="7030A0"/>
                </a:solidFill>
                <a:latin typeface="Calibri"/>
                <a:ea typeface="Calibri"/>
                <a:cs typeface="Calibri"/>
                <a:sym typeface="Calibri"/>
              </a:rPr>
              <a:t>Geografía e Historia de Navarra</a:t>
            </a:r>
            <a:endParaRPr b="0" i="0" sz="1400" u="none"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none" cap="none" strike="noStrike">
                <a:solidFill>
                  <a:srgbClr val="7030A0"/>
                </a:solidFill>
                <a:latin typeface="Calibri"/>
                <a:ea typeface="Calibri"/>
                <a:cs typeface="Calibri"/>
                <a:sym typeface="Calibri"/>
              </a:rPr>
              <a:t>O una materia específica de la modalidad</a:t>
            </a:r>
            <a:endParaRPr b="0" i="0" sz="1400" u="none"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none" cap="none" strike="noStrike">
                <a:solidFill>
                  <a:srgbClr val="7030A0"/>
                </a:solidFill>
                <a:latin typeface="Calibri"/>
                <a:ea typeface="Calibri"/>
                <a:cs typeface="Calibri"/>
                <a:sym typeface="Calibri"/>
              </a:rPr>
              <a:t>Dibujo Artístico II</a:t>
            </a:r>
            <a:endParaRPr b="0" i="0" sz="1400" u="none"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none" cap="none" strike="noStrike">
                <a:solidFill>
                  <a:srgbClr val="7030A0"/>
                </a:solidFill>
                <a:latin typeface="Calibri"/>
                <a:ea typeface="Calibri"/>
                <a:cs typeface="Calibri"/>
                <a:sym typeface="Calibri"/>
              </a:rPr>
              <a:t>Fundamentos de Admón. y Gestión</a:t>
            </a:r>
            <a:endParaRPr b="0" i="0" sz="1400" u="none"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none" cap="none" strike="noStrike">
                <a:solidFill>
                  <a:srgbClr val="7030A0"/>
                </a:solidFill>
                <a:latin typeface="Calibri"/>
                <a:ea typeface="Calibri"/>
                <a:cs typeface="Calibri"/>
                <a:sym typeface="Calibri"/>
              </a:rPr>
              <a:t>Historia de la Música</a:t>
            </a:r>
            <a:endParaRPr b="0" i="0" sz="1400" u="none"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none" cap="none" strike="noStrike">
                <a:solidFill>
                  <a:srgbClr val="7030A0"/>
                </a:solidFill>
                <a:latin typeface="Calibri"/>
                <a:ea typeface="Calibri"/>
                <a:cs typeface="Calibri"/>
                <a:sym typeface="Calibri"/>
              </a:rPr>
              <a:t>Psicología</a:t>
            </a:r>
            <a:endParaRPr b="0" i="0" sz="1400" u="none"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none" cap="none" strike="noStrike">
                <a:solidFill>
                  <a:srgbClr val="7030A0"/>
                </a:solidFill>
                <a:latin typeface="Calibri"/>
                <a:ea typeface="Calibri"/>
                <a:cs typeface="Calibri"/>
                <a:sym typeface="Calibri"/>
              </a:rPr>
              <a:t>TIC</a:t>
            </a:r>
            <a:endParaRPr b="0" i="0" sz="1400" u="none" cap="none" strike="noStrike">
              <a:solidFill>
                <a:srgbClr val="7030A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2E75B6"/>
        </a:solidFill>
      </p:bgPr>
    </p:bg>
    <p:spTree>
      <p:nvGrpSpPr>
        <p:cNvPr id="249" name="Shape 249"/>
        <p:cNvGrpSpPr/>
        <p:nvPr/>
      </p:nvGrpSpPr>
      <p:grpSpPr>
        <a:xfrm>
          <a:off x="0" y="0"/>
          <a:ext cx="0" cy="0"/>
          <a:chOff x="0" y="0"/>
          <a:chExt cx="0" cy="0"/>
        </a:xfrm>
      </p:grpSpPr>
      <p:sp>
        <p:nvSpPr>
          <p:cNvPr id="250" name="Google Shape;250;p24"/>
          <p:cNvSpPr/>
          <p:nvPr/>
        </p:nvSpPr>
        <p:spPr>
          <a:xfrm>
            <a:off x="122760" y="233640"/>
            <a:ext cx="11899800" cy="935400"/>
          </a:xfrm>
          <a:prstGeom prst="rect">
            <a:avLst/>
          </a:prstGeom>
          <a:solidFill>
            <a:srgbClr val="FFF2C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1" name="Google Shape;251;p24"/>
          <p:cNvSpPr/>
          <p:nvPr/>
        </p:nvSpPr>
        <p:spPr>
          <a:xfrm>
            <a:off x="308520" y="495360"/>
            <a:ext cx="11086500" cy="5866500"/>
          </a:xfrm>
          <a:prstGeom prst="rect">
            <a:avLst/>
          </a:prstGeom>
          <a:noFill/>
          <a:ln cap="flat" cmpd="sng" w="284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2" name="Google Shape;252;p24"/>
          <p:cNvSpPr/>
          <p:nvPr/>
        </p:nvSpPr>
        <p:spPr>
          <a:xfrm>
            <a:off x="126000" y="347760"/>
            <a:ext cx="11395200" cy="6387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00"/>
              <a:buFont typeface="Arial"/>
              <a:buNone/>
            </a:pPr>
            <a:r>
              <a:rPr b="1" i="0" lang="es-ES" sz="1800" u="none" cap="none" strike="noStrike">
                <a:solidFill>
                  <a:srgbClr val="00B0F0"/>
                </a:solidFill>
                <a:latin typeface="Century"/>
                <a:ea typeface="Century"/>
                <a:cs typeface="Century"/>
                <a:sym typeface="Century"/>
              </a:rPr>
              <a:t>MODALIDAD DE CIENCIAS,  INGENIERÍA Y TECNOLOGÍA - 2º CURSO</a:t>
            </a:r>
            <a:endParaRPr b="0" i="0" sz="1800" u="none" cap="none" strike="noStrike">
              <a:solidFill>
                <a:schemeClr val="dk1"/>
              </a:solidFill>
              <a:latin typeface="Arial"/>
              <a:ea typeface="Arial"/>
              <a:cs typeface="Arial"/>
              <a:sym typeface="Arial"/>
            </a:endParaRPr>
          </a:p>
        </p:txBody>
      </p:sp>
      <p:cxnSp>
        <p:nvCxnSpPr>
          <p:cNvPr id="253" name="Google Shape;253;p24"/>
          <p:cNvCxnSpPr/>
          <p:nvPr/>
        </p:nvCxnSpPr>
        <p:spPr>
          <a:xfrm>
            <a:off x="9386640" y="1918880"/>
            <a:ext cx="2563500" cy="12900"/>
          </a:xfrm>
          <a:prstGeom prst="straightConnector1">
            <a:avLst/>
          </a:prstGeom>
          <a:noFill/>
          <a:ln cap="flat" cmpd="sng" w="9525">
            <a:solidFill>
              <a:srgbClr val="C55A11"/>
            </a:solidFill>
            <a:prstDash val="solid"/>
            <a:round/>
            <a:headEnd len="sm" w="sm" type="none"/>
            <a:tailEnd len="sm" w="sm" type="none"/>
          </a:ln>
        </p:spPr>
      </p:cxnSp>
      <p:sp>
        <p:nvSpPr>
          <p:cNvPr id="254" name="Google Shape;254;p24"/>
          <p:cNvSpPr txBox="1"/>
          <p:nvPr/>
        </p:nvSpPr>
        <p:spPr>
          <a:xfrm>
            <a:off x="308525" y="2620300"/>
            <a:ext cx="2034300" cy="4186800"/>
          </a:xfrm>
          <a:prstGeom prst="rect">
            <a:avLst/>
          </a:prstGeom>
          <a:solidFill>
            <a:schemeClr val="accent3"/>
          </a:solid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300"/>
              <a:buFont typeface="Arial"/>
              <a:buNone/>
            </a:pPr>
            <a:r>
              <a:rPr b="0" i="0" lang="es-ES" sz="1300" u="none" cap="none" strike="noStrike">
                <a:solidFill>
                  <a:srgbClr val="000000"/>
                </a:solidFill>
                <a:latin typeface="Arial"/>
                <a:ea typeface="Arial"/>
                <a:cs typeface="Arial"/>
                <a:sym typeface="Arial"/>
              </a:rPr>
              <a:t>ASIGNATURAS DE MODALIDAD </a:t>
            </a:r>
            <a:endParaRPr b="0" i="0" sz="13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t/>
            </a:r>
            <a:endParaRPr b="0" i="0" sz="13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rPr b="1" i="0" lang="es-ES" sz="1300" u="none" cap="none" strike="noStrike">
                <a:solidFill>
                  <a:srgbClr val="000000"/>
                </a:solidFill>
                <a:latin typeface="Arial"/>
                <a:ea typeface="Arial"/>
                <a:cs typeface="Arial"/>
                <a:sym typeface="Arial"/>
              </a:rPr>
              <a:t>MATEMÁTICAS  II</a:t>
            </a:r>
            <a:endParaRPr b="1" i="0" sz="13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rPr b="1" lang="es-ES" sz="1300"/>
              <a:t>O MATS APL. A LAS CC.SS II</a:t>
            </a:r>
            <a:endParaRPr b="1" sz="1300"/>
          </a:p>
          <a:p>
            <a:pPr indent="-311150" lvl="0" marL="457200" marR="0" rtl="0" algn="l">
              <a:lnSpc>
                <a:spcPct val="100000"/>
              </a:lnSpc>
              <a:spcBef>
                <a:spcPts val="0"/>
              </a:spcBef>
              <a:spcAft>
                <a:spcPts val="0"/>
              </a:spcAft>
              <a:buClr>
                <a:srgbClr val="000000"/>
              </a:buClr>
              <a:buSzPts val="1300"/>
              <a:buFont typeface="Arial"/>
              <a:buChar char="+"/>
            </a:pPr>
            <a:r>
              <a:rPr b="1" i="0" lang="es-ES" sz="1300" u="none" cap="none" strike="noStrike">
                <a:solidFill>
                  <a:srgbClr val="000000"/>
                </a:solidFill>
                <a:latin typeface="Arial"/>
                <a:ea typeface="Arial"/>
                <a:cs typeface="Arial"/>
                <a:sym typeface="Arial"/>
              </a:rPr>
              <a:t>2 DE ENTRE ESTAS</a:t>
            </a:r>
            <a:endParaRPr b="1" i="0" sz="1300" u="none" cap="none" strike="noStrike">
              <a:solidFill>
                <a:srgbClr val="000000"/>
              </a:solidFill>
              <a:latin typeface="Arial"/>
              <a:ea typeface="Arial"/>
              <a:cs typeface="Arial"/>
              <a:sym typeface="Arial"/>
            </a:endParaRPr>
          </a:p>
          <a:p>
            <a:pPr indent="0" lvl="0" marL="457200" marR="0" rtl="0" algn="l">
              <a:lnSpc>
                <a:spcPct val="100000"/>
              </a:lnSpc>
              <a:spcBef>
                <a:spcPts val="0"/>
              </a:spcBef>
              <a:spcAft>
                <a:spcPts val="0"/>
              </a:spcAft>
              <a:buClr>
                <a:srgbClr val="000000"/>
              </a:buClr>
              <a:buSzPts val="1300"/>
              <a:buFont typeface="Arial"/>
              <a:buNone/>
            </a:pPr>
            <a:r>
              <a:t/>
            </a:r>
            <a:endParaRPr b="1" i="0" sz="13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rPr b="0" i="0" lang="es-ES" sz="1300" u="none" cap="none" strike="noStrike">
                <a:solidFill>
                  <a:srgbClr val="00682F"/>
                </a:solidFill>
                <a:latin typeface="Arial"/>
                <a:ea typeface="Arial"/>
                <a:cs typeface="Arial"/>
                <a:sym typeface="Arial"/>
              </a:rPr>
              <a:t>B</a:t>
            </a:r>
            <a:r>
              <a:rPr b="0" i="0" lang="es-ES" sz="1300" u="sng" cap="none" strike="noStrike">
                <a:solidFill>
                  <a:srgbClr val="00682F"/>
                </a:solidFill>
                <a:latin typeface="Arial"/>
                <a:ea typeface="Arial"/>
                <a:cs typeface="Arial"/>
                <a:sym typeface="Arial"/>
              </a:rPr>
              <a:t>IOLOGÍA</a:t>
            </a:r>
            <a:endParaRPr b="0" i="0" sz="1300" u="sng" cap="none" strike="noStrike">
              <a:solidFill>
                <a:srgbClr val="00682F"/>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t/>
            </a:r>
            <a:endParaRPr b="0" i="0" sz="1300" u="sng" cap="none" strike="noStrike">
              <a:solidFill>
                <a:srgbClr val="00682F"/>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rPr b="0" i="0" lang="es-ES" sz="1300" u="sng" cap="none" strike="noStrike">
                <a:solidFill>
                  <a:srgbClr val="00682F"/>
                </a:solidFill>
                <a:latin typeface="Arial"/>
                <a:ea typeface="Arial"/>
                <a:cs typeface="Arial"/>
                <a:sym typeface="Arial"/>
              </a:rPr>
              <a:t>QUÍMICA.</a:t>
            </a:r>
            <a:endParaRPr b="0" i="0" sz="1300" u="sng" cap="none" strike="noStrike">
              <a:solidFill>
                <a:srgbClr val="00682F"/>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t/>
            </a:r>
            <a:endParaRPr b="0" i="0" sz="13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rPr b="0" i="0" lang="es-ES" sz="1300" u="sng" cap="none" strike="noStrike">
                <a:solidFill>
                  <a:schemeClr val="dk1"/>
                </a:solidFill>
                <a:latin typeface="Arial"/>
                <a:ea typeface="Arial"/>
                <a:cs typeface="Arial"/>
                <a:sym typeface="Arial"/>
              </a:rPr>
              <a:t>FÍSICA</a:t>
            </a:r>
            <a:r>
              <a:rPr b="0" i="0" lang="es-ES" sz="1300" u="sng" cap="none" strike="noStrike">
                <a:solidFill>
                  <a:srgbClr val="00682F"/>
                </a:solidFill>
                <a:latin typeface="Arial"/>
                <a:ea typeface="Arial"/>
                <a:cs typeface="Arial"/>
                <a:sym typeface="Arial"/>
              </a:rPr>
              <a:t> </a:t>
            </a:r>
            <a:endParaRPr b="0" i="0" sz="1300" u="sng" cap="none" strike="noStrike">
              <a:solidFill>
                <a:srgbClr val="00682F"/>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t/>
            </a:r>
            <a:endParaRPr b="0" i="0" sz="13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rPr b="0" i="0" lang="es-ES" sz="1300" u="sng" cap="none" strike="noStrike">
                <a:solidFill>
                  <a:srgbClr val="000000"/>
                </a:solidFill>
                <a:latin typeface="Arial"/>
                <a:ea typeface="Arial"/>
                <a:cs typeface="Arial"/>
                <a:sym typeface="Arial"/>
              </a:rPr>
              <a:t>DIBUJO TÉCNICO II</a:t>
            </a:r>
            <a:endParaRPr b="0" i="0" sz="13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t/>
            </a:r>
            <a:endParaRPr b="0" i="0" sz="13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rPr b="0" i="0" lang="es-ES" sz="1300" u="sng" cap="none" strike="noStrike">
                <a:solidFill>
                  <a:srgbClr val="000000"/>
                </a:solidFill>
                <a:latin typeface="Arial"/>
                <a:ea typeface="Arial"/>
                <a:cs typeface="Arial"/>
                <a:sym typeface="Arial"/>
              </a:rPr>
              <a:t>TECNOLOGÍA II</a:t>
            </a:r>
            <a:endParaRPr b="0" i="0" sz="13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t/>
            </a:r>
            <a:endParaRPr b="0" i="0" sz="13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rPr b="0" i="0" lang="es-ES" sz="1300" u="none" cap="none" strike="noStrike">
                <a:solidFill>
                  <a:srgbClr val="000000"/>
                </a:solidFill>
                <a:latin typeface="Arial"/>
                <a:ea typeface="Arial"/>
                <a:cs typeface="Arial"/>
                <a:sym typeface="Arial"/>
              </a:rPr>
              <a:t>GEOLOGÍA</a:t>
            </a:r>
            <a:endParaRPr b="0" i="0" sz="1400" u="none" cap="none" strike="noStrike">
              <a:solidFill>
                <a:srgbClr val="000000"/>
              </a:solidFill>
              <a:latin typeface="Arial"/>
              <a:ea typeface="Arial"/>
              <a:cs typeface="Arial"/>
              <a:sym typeface="Arial"/>
            </a:endParaRPr>
          </a:p>
        </p:txBody>
      </p:sp>
      <p:sp>
        <p:nvSpPr>
          <p:cNvPr id="255" name="Google Shape;255;p24"/>
          <p:cNvSpPr txBox="1"/>
          <p:nvPr/>
        </p:nvSpPr>
        <p:spPr>
          <a:xfrm>
            <a:off x="308525" y="1142800"/>
            <a:ext cx="3310200" cy="1477500"/>
          </a:xfrm>
          <a:prstGeom prst="rect">
            <a:avLst/>
          </a:prstGeom>
          <a:solidFill>
            <a:srgbClr val="29B12C"/>
          </a:solid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accent4"/>
                </a:solidFill>
                <a:latin typeface="Arial"/>
                <a:ea typeface="Arial"/>
                <a:cs typeface="Arial"/>
                <a:sym typeface="Arial"/>
              </a:rPr>
              <a:t>ASIGNATURAS OBLIGATORIAS</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accent4"/>
                </a:solidFill>
                <a:latin typeface="Arial"/>
                <a:ea typeface="Arial"/>
                <a:cs typeface="Arial"/>
                <a:sym typeface="Arial"/>
              </a:rPr>
              <a:t>HISTORIA DE ESPAÑA</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accent4"/>
                </a:solidFill>
                <a:latin typeface="Arial"/>
                <a:ea typeface="Arial"/>
                <a:cs typeface="Arial"/>
                <a:sym typeface="Arial"/>
              </a:rPr>
              <a:t>HISTORIA DE LA FILOSOFÍA</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accent4"/>
                </a:solidFill>
                <a:latin typeface="Arial"/>
                <a:ea typeface="Arial"/>
                <a:cs typeface="Arial"/>
                <a:sym typeface="Arial"/>
              </a:rPr>
              <a:t>LENGUA II</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accent4"/>
                </a:solidFill>
                <a:latin typeface="Arial"/>
                <a:ea typeface="Arial"/>
                <a:cs typeface="Arial"/>
                <a:sym typeface="Arial"/>
              </a:rPr>
              <a:t>INGLÉS II</a:t>
            </a:r>
            <a:endParaRPr b="0" i="0" sz="1400" u="none" cap="none" strike="noStrike">
              <a:solidFill>
                <a:srgbClr val="000000"/>
              </a:solidFill>
              <a:latin typeface="Arial"/>
              <a:ea typeface="Arial"/>
              <a:cs typeface="Arial"/>
              <a:sym typeface="Arial"/>
            </a:endParaRPr>
          </a:p>
        </p:txBody>
      </p:sp>
      <p:sp>
        <p:nvSpPr>
          <p:cNvPr id="256" name="Google Shape;256;p24"/>
          <p:cNvSpPr txBox="1"/>
          <p:nvPr/>
        </p:nvSpPr>
        <p:spPr>
          <a:xfrm>
            <a:off x="5745350" y="1186575"/>
            <a:ext cx="3310200" cy="1477500"/>
          </a:xfrm>
          <a:prstGeom prst="rect">
            <a:avLst/>
          </a:prstGeom>
          <a:solidFill>
            <a:srgbClr val="29B12C"/>
          </a:solid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accent4"/>
                </a:solidFill>
                <a:latin typeface="Arial"/>
                <a:ea typeface="Arial"/>
                <a:cs typeface="Arial"/>
                <a:sym typeface="Arial"/>
              </a:rPr>
              <a:t>ASIGNATURAS OBLIGATORIAS</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accent4"/>
                </a:solidFill>
                <a:latin typeface="Arial"/>
                <a:ea typeface="Arial"/>
                <a:cs typeface="Arial"/>
                <a:sym typeface="Arial"/>
              </a:rPr>
              <a:t>HISTORIA DE ESPAÑA</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accent4"/>
                </a:solidFill>
                <a:latin typeface="Arial"/>
                <a:ea typeface="Arial"/>
                <a:cs typeface="Arial"/>
                <a:sym typeface="Arial"/>
              </a:rPr>
              <a:t>HISTORIA DE LA FILOSOFÍA</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accent4"/>
                </a:solidFill>
                <a:latin typeface="Arial"/>
                <a:ea typeface="Arial"/>
                <a:cs typeface="Arial"/>
                <a:sym typeface="Arial"/>
              </a:rPr>
              <a:t>LENGUA II</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accent4"/>
                </a:solidFill>
                <a:latin typeface="Arial"/>
                <a:ea typeface="Arial"/>
                <a:cs typeface="Arial"/>
                <a:sym typeface="Arial"/>
              </a:rPr>
              <a:t>INGLÉS II</a:t>
            </a:r>
            <a:endParaRPr b="0" i="0" sz="1400" u="none" cap="none" strike="noStrike">
              <a:solidFill>
                <a:srgbClr val="000000"/>
              </a:solidFill>
              <a:latin typeface="Arial"/>
              <a:ea typeface="Arial"/>
              <a:cs typeface="Arial"/>
              <a:sym typeface="Arial"/>
            </a:endParaRPr>
          </a:p>
        </p:txBody>
      </p:sp>
      <p:sp>
        <p:nvSpPr>
          <p:cNvPr id="257" name="Google Shape;257;p24"/>
          <p:cNvSpPr txBox="1"/>
          <p:nvPr/>
        </p:nvSpPr>
        <p:spPr>
          <a:xfrm>
            <a:off x="5637550" y="2681600"/>
            <a:ext cx="2034300" cy="3801900"/>
          </a:xfrm>
          <a:prstGeom prst="rect">
            <a:avLst/>
          </a:prstGeom>
          <a:solidFill>
            <a:schemeClr val="accent3"/>
          </a:solid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300"/>
              <a:buFont typeface="Arial"/>
              <a:buNone/>
            </a:pPr>
            <a:r>
              <a:rPr b="0" i="0" lang="es-ES" sz="1300" u="none" cap="none" strike="noStrike">
                <a:solidFill>
                  <a:srgbClr val="000000"/>
                </a:solidFill>
                <a:latin typeface="Arial"/>
                <a:ea typeface="Arial"/>
                <a:cs typeface="Arial"/>
                <a:sym typeface="Arial"/>
              </a:rPr>
              <a:t>ASIGNATURAS DE MODALIDAD </a:t>
            </a:r>
            <a:endParaRPr b="0" i="0" sz="13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t/>
            </a:r>
            <a:endParaRPr b="0" i="0" sz="13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rPr b="1" i="0" lang="es-ES" sz="1300" u="none" cap="none" strike="noStrike">
                <a:solidFill>
                  <a:srgbClr val="000000"/>
                </a:solidFill>
                <a:latin typeface="Arial"/>
                <a:ea typeface="Arial"/>
                <a:cs typeface="Arial"/>
                <a:sym typeface="Arial"/>
              </a:rPr>
              <a:t>MATEMÁTICAS  II</a:t>
            </a:r>
            <a:endParaRPr b="1" i="0" sz="1300" u="none" cap="none" strike="noStrike">
              <a:solidFill>
                <a:srgbClr val="000000"/>
              </a:solidFill>
              <a:latin typeface="Arial"/>
              <a:ea typeface="Arial"/>
              <a:cs typeface="Arial"/>
              <a:sym typeface="Arial"/>
            </a:endParaRPr>
          </a:p>
          <a:p>
            <a:pPr indent="-311150" lvl="0" marL="457200" marR="0" rtl="0" algn="l">
              <a:lnSpc>
                <a:spcPct val="100000"/>
              </a:lnSpc>
              <a:spcBef>
                <a:spcPts val="0"/>
              </a:spcBef>
              <a:spcAft>
                <a:spcPts val="0"/>
              </a:spcAft>
              <a:buClr>
                <a:srgbClr val="000000"/>
              </a:buClr>
              <a:buSzPts val="1300"/>
              <a:buFont typeface="Arial"/>
              <a:buChar char="+"/>
            </a:pPr>
            <a:r>
              <a:rPr b="1" i="0" lang="es-ES" sz="1300" u="none" cap="none" strike="noStrike">
                <a:solidFill>
                  <a:srgbClr val="000000"/>
                </a:solidFill>
                <a:latin typeface="Arial"/>
                <a:ea typeface="Arial"/>
                <a:cs typeface="Arial"/>
                <a:sym typeface="Arial"/>
              </a:rPr>
              <a:t>2 DE ENTRE ESTAS</a:t>
            </a:r>
            <a:endParaRPr b="1" i="0" sz="13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rPr b="0" i="0" lang="es-ES" sz="1300" u="none" cap="none" strike="noStrike">
                <a:solidFill>
                  <a:srgbClr val="00682F"/>
                </a:solidFill>
                <a:latin typeface="Arial"/>
                <a:ea typeface="Arial"/>
                <a:cs typeface="Arial"/>
                <a:sym typeface="Arial"/>
              </a:rPr>
              <a:t>FÍSICA </a:t>
            </a:r>
            <a:endParaRPr b="0" i="0" sz="1300" u="none" cap="none" strike="noStrike">
              <a:solidFill>
                <a:srgbClr val="00682F"/>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t/>
            </a:r>
            <a:endParaRPr b="0" i="0" sz="1300" u="none" cap="none" strike="noStrike">
              <a:solidFill>
                <a:srgbClr val="00682F"/>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rPr b="0" i="0" lang="es-ES" sz="1300" u="none" cap="none" strike="noStrike">
                <a:solidFill>
                  <a:srgbClr val="00682F"/>
                </a:solidFill>
                <a:latin typeface="Arial"/>
                <a:ea typeface="Arial"/>
                <a:cs typeface="Arial"/>
                <a:sym typeface="Arial"/>
              </a:rPr>
              <a:t>DIBUJO TÉCNICO II</a:t>
            </a:r>
            <a:endParaRPr b="0" i="0" sz="1300" u="none" cap="none" strike="noStrike">
              <a:solidFill>
                <a:srgbClr val="00682F"/>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t/>
            </a:r>
            <a:endParaRPr b="0" i="0" sz="1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rPr b="0" i="0" lang="es-ES" sz="1300" u="sng" cap="none" strike="noStrike">
                <a:solidFill>
                  <a:schemeClr val="dk1"/>
                </a:solidFill>
                <a:latin typeface="Arial"/>
                <a:ea typeface="Arial"/>
                <a:cs typeface="Arial"/>
                <a:sym typeface="Arial"/>
              </a:rPr>
              <a:t>BIOLOGÍA</a:t>
            </a:r>
            <a:endParaRPr b="0" i="0" sz="13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t/>
            </a:r>
            <a:endParaRPr b="0" i="0" sz="13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rPr b="0" i="0" lang="es-ES" sz="1300" u="sng" cap="none" strike="noStrike">
                <a:solidFill>
                  <a:schemeClr val="dk1"/>
                </a:solidFill>
                <a:latin typeface="Arial"/>
                <a:ea typeface="Arial"/>
                <a:cs typeface="Arial"/>
                <a:sym typeface="Arial"/>
              </a:rPr>
              <a:t>QUÍMICA.</a:t>
            </a:r>
            <a:endParaRPr b="0" i="0" sz="13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t/>
            </a:r>
            <a:endParaRPr b="0" i="0" sz="1300" u="sng"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rPr b="0" i="0" lang="es-ES" sz="1300" u="sng" cap="none" strike="noStrike">
                <a:solidFill>
                  <a:srgbClr val="000000"/>
                </a:solidFill>
                <a:latin typeface="Arial"/>
                <a:ea typeface="Arial"/>
                <a:cs typeface="Arial"/>
                <a:sym typeface="Arial"/>
              </a:rPr>
              <a:t>TECNOLOGÍA II</a:t>
            </a:r>
            <a:endParaRPr b="0" i="0" sz="13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t/>
            </a:r>
            <a:endParaRPr b="0" i="0" sz="13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rPr b="0" i="0" lang="es-ES" sz="1300" u="none" cap="none" strike="noStrike">
                <a:solidFill>
                  <a:srgbClr val="000000"/>
                </a:solidFill>
                <a:latin typeface="Arial"/>
                <a:ea typeface="Arial"/>
                <a:cs typeface="Arial"/>
                <a:sym typeface="Arial"/>
              </a:rPr>
              <a:t>GEOLOGÍA</a:t>
            </a:r>
            <a:endParaRPr b="0" i="0" sz="13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8" name="Google Shape;258;p24"/>
          <p:cNvSpPr txBox="1"/>
          <p:nvPr/>
        </p:nvSpPr>
        <p:spPr>
          <a:xfrm>
            <a:off x="2684038" y="2042450"/>
            <a:ext cx="2720100" cy="4551900"/>
          </a:xfrm>
          <a:prstGeom prst="rect">
            <a:avLst/>
          </a:prstGeom>
          <a:solidFill>
            <a:schemeClr val="accent2"/>
          </a:solidFill>
          <a:ln>
            <a:noFill/>
          </a:ln>
        </p:spPr>
        <p:txBody>
          <a:bodyPr anchorCtr="0" anchor="t" bIns="91425" lIns="91425" spcFirstLastPara="1" rIns="91425" wrap="square" tIns="91425">
            <a:spAutoFit/>
          </a:bodyPr>
          <a:lstStyle/>
          <a:p>
            <a:pPr indent="-317500" lvl="0" marL="457200" marR="0" rtl="0" algn="just">
              <a:lnSpc>
                <a:spcPct val="107916"/>
              </a:lnSpc>
              <a:spcBef>
                <a:spcPts val="0"/>
              </a:spcBef>
              <a:spcAft>
                <a:spcPts val="0"/>
              </a:spcAft>
              <a:buClr>
                <a:srgbClr val="7030A0"/>
              </a:buClr>
              <a:buSzPts val="1400"/>
              <a:buFont typeface="Calibri"/>
              <a:buChar char="+"/>
            </a:pPr>
            <a:r>
              <a:rPr b="0" i="0" lang="es-ES" sz="1400" u="none" cap="none" strike="noStrike">
                <a:solidFill>
                  <a:srgbClr val="7030A0"/>
                </a:solidFill>
                <a:latin typeface="Calibri"/>
                <a:ea typeface="Calibri"/>
                <a:cs typeface="Calibri"/>
                <a:sym typeface="Calibri"/>
              </a:rPr>
              <a:t>1 OPTATIVA</a:t>
            </a:r>
            <a:endParaRPr b="0" i="0" sz="1400" u="none"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t/>
            </a:r>
            <a:endParaRPr b="0" i="0" sz="1400" u="none"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sng" cap="none" strike="noStrike">
                <a:solidFill>
                  <a:srgbClr val="7030A0"/>
                </a:solidFill>
                <a:latin typeface="Calibri"/>
                <a:ea typeface="Calibri"/>
                <a:cs typeface="Calibri"/>
                <a:sym typeface="Calibri"/>
              </a:rPr>
              <a:t>Euskera (Mod.A)</a:t>
            </a:r>
            <a:endParaRPr b="0" i="0" sz="1400" u="sng"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sng" cap="none" strike="noStrike">
                <a:solidFill>
                  <a:srgbClr val="7030A0"/>
                </a:solidFill>
                <a:latin typeface="Calibri"/>
                <a:ea typeface="Calibri"/>
                <a:cs typeface="Calibri"/>
                <a:sym typeface="Calibri"/>
              </a:rPr>
              <a:t>Francés</a:t>
            </a:r>
            <a:endParaRPr b="0" i="0" sz="1400" u="sng"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sng" cap="none" strike="noStrike">
                <a:solidFill>
                  <a:srgbClr val="7030A0"/>
                </a:solidFill>
                <a:latin typeface="Calibri"/>
                <a:ea typeface="Calibri"/>
                <a:cs typeface="Calibri"/>
                <a:sym typeface="Calibri"/>
              </a:rPr>
              <a:t>( +Bachibac)</a:t>
            </a:r>
            <a:endParaRPr b="0" i="0" sz="1400" u="sng"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sng" cap="none" strike="noStrike">
                <a:solidFill>
                  <a:srgbClr val="7030A0"/>
                </a:solidFill>
                <a:latin typeface="Calibri"/>
                <a:ea typeface="Calibri"/>
                <a:cs typeface="Calibri"/>
                <a:sym typeface="Calibri"/>
              </a:rPr>
              <a:t>Alemán</a:t>
            </a:r>
            <a:endParaRPr b="0" i="0" sz="1400" u="sng"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none" cap="none" strike="noStrike">
                <a:solidFill>
                  <a:srgbClr val="7030A0"/>
                </a:solidFill>
                <a:latin typeface="Calibri"/>
                <a:ea typeface="Calibri"/>
                <a:cs typeface="Calibri"/>
                <a:sym typeface="Calibri"/>
              </a:rPr>
              <a:t>Geografía e Historia de Navarra</a:t>
            </a:r>
            <a:endParaRPr b="0" i="0" sz="1400" u="none"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none" cap="none" strike="noStrike">
                <a:solidFill>
                  <a:srgbClr val="7030A0"/>
                </a:solidFill>
                <a:latin typeface="Calibri"/>
                <a:ea typeface="Calibri"/>
                <a:cs typeface="Calibri"/>
                <a:sym typeface="Calibri"/>
              </a:rPr>
              <a:t>O una materia específica de la modalidad</a:t>
            </a:r>
            <a:endParaRPr b="0" i="0" sz="1400" u="none"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none" cap="none" strike="noStrike">
                <a:solidFill>
                  <a:srgbClr val="7030A0"/>
                </a:solidFill>
                <a:latin typeface="Calibri"/>
                <a:ea typeface="Calibri"/>
                <a:cs typeface="Calibri"/>
                <a:sym typeface="Calibri"/>
              </a:rPr>
              <a:t>CTMA</a:t>
            </a:r>
            <a:endParaRPr b="0" i="0" sz="1400" u="none"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none" cap="none" strike="noStrike">
                <a:solidFill>
                  <a:srgbClr val="7030A0"/>
                </a:solidFill>
                <a:latin typeface="Calibri"/>
                <a:ea typeface="Calibri"/>
                <a:cs typeface="Calibri"/>
                <a:sym typeface="Calibri"/>
              </a:rPr>
              <a:t>Dibujo Artístico II</a:t>
            </a:r>
            <a:endParaRPr b="0" i="0" sz="1400" u="none"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none" cap="none" strike="noStrike">
                <a:solidFill>
                  <a:srgbClr val="7030A0"/>
                </a:solidFill>
                <a:latin typeface="Calibri"/>
                <a:ea typeface="Calibri"/>
                <a:cs typeface="Calibri"/>
                <a:sym typeface="Calibri"/>
              </a:rPr>
              <a:t>Fundamentos de Admón. y Gestión</a:t>
            </a:r>
            <a:endParaRPr b="0" i="0" sz="1400" u="none"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none" cap="none" strike="noStrike">
                <a:solidFill>
                  <a:srgbClr val="7030A0"/>
                </a:solidFill>
                <a:latin typeface="Calibri"/>
                <a:ea typeface="Calibri"/>
                <a:cs typeface="Calibri"/>
                <a:sym typeface="Calibri"/>
              </a:rPr>
              <a:t>Historia de la Música</a:t>
            </a:r>
            <a:endParaRPr b="0" i="0" sz="1400" u="none"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none" cap="none" strike="noStrike">
                <a:solidFill>
                  <a:srgbClr val="7030A0"/>
                </a:solidFill>
                <a:latin typeface="Calibri"/>
                <a:ea typeface="Calibri"/>
                <a:cs typeface="Calibri"/>
                <a:sym typeface="Calibri"/>
              </a:rPr>
              <a:t>Psicología</a:t>
            </a:r>
            <a:endParaRPr b="0" i="0" sz="1400" u="none"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none" cap="none" strike="noStrike">
                <a:solidFill>
                  <a:srgbClr val="7030A0"/>
                </a:solidFill>
                <a:latin typeface="Calibri"/>
                <a:ea typeface="Calibri"/>
                <a:cs typeface="Calibri"/>
                <a:sym typeface="Calibri"/>
              </a:rPr>
              <a:t>TIC</a:t>
            </a:r>
            <a:endParaRPr b="0" i="0" sz="1400" u="none" cap="none" strike="noStrike">
              <a:solidFill>
                <a:srgbClr val="7030A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9" name="Google Shape;259;p24"/>
          <p:cNvSpPr txBox="1"/>
          <p:nvPr/>
        </p:nvSpPr>
        <p:spPr>
          <a:xfrm>
            <a:off x="8408563" y="1855000"/>
            <a:ext cx="2720100" cy="4551900"/>
          </a:xfrm>
          <a:prstGeom prst="rect">
            <a:avLst/>
          </a:prstGeom>
          <a:solidFill>
            <a:schemeClr val="accent2"/>
          </a:solidFill>
          <a:ln>
            <a:noFill/>
          </a:ln>
        </p:spPr>
        <p:txBody>
          <a:bodyPr anchorCtr="0" anchor="t" bIns="91425" lIns="91425" spcFirstLastPara="1" rIns="91425" wrap="square" tIns="91425">
            <a:spAutoFit/>
          </a:bodyPr>
          <a:lstStyle/>
          <a:p>
            <a:pPr indent="-317500" lvl="0" marL="457200" marR="0" rtl="0" algn="just">
              <a:lnSpc>
                <a:spcPct val="107916"/>
              </a:lnSpc>
              <a:spcBef>
                <a:spcPts val="0"/>
              </a:spcBef>
              <a:spcAft>
                <a:spcPts val="0"/>
              </a:spcAft>
              <a:buClr>
                <a:srgbClr val="7030A0"/>
              </a:buClr>
              <a:buSzPts val="1400"/>
              <a:buFont typeface="Calibri"/>
              <a:buChar char="+"/>
            </a:pPr>
            <a:r>
              <a:rPr b="0" i="0" lang="es-ES" sz="1400" u="none" cap="none" strike="noStrike">
                <a:solidFill>
                  <a:srgbClr val="7030A0"/>
                </a:solidFill>
                <a:latin typeface="Calibri"/>
                <a:ea typeface="Calibri"/>
                <a:cs typeface="Calibri"/>
                <a:sym typeface="Calibri"/>
              </a:rPr>
              <a:t>1 OPTATIVA</a:t>
            </a:r>
            <a:endParaRPr b="0" i="0" sz="1400" u="none"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t/>
            </a:r>
            <a:endParaRPr b="0" i="0" sz="1400" u="none"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sng" cap="none" strike="noStrike">
                <a:solidFill>
                  <a:srgbClr val="7030A0"/>
                </a:solidFill>
                <a:latin typeface="Calibri"/>
                <a:ea typeface="Calibri"/>
                <a:cs typeface="Calibri"/>
                <a:sym typeface="Calibri"/>
              </a:rPr>
              <a:t>Euskera (Mod.A)</a:t>
            </a:r>
            <a:endParaRPr b="0" i="0" sz="1400" u="sng"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sng" cap="none" strike="noStrike">
                <a:solidFill>
                  <a:srgbClr val="7030A0"/>
                </a:solidFill>
                <a:latin typeface="Calibri"/>
                <a:ea typeface="Calibri"/>
                <a:cs typeface="Calibri"/>
                <a:sym typeface="Calibri"/>
              </a:rPr>
              <a:t>Francés</a:t>
            </a:r>
            <a:endParaRPr b="0" i="0" sz="1400" u="sng"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sng" cap="none" strike="noStrike">
                <a:solidFill>
                  <a:srgbClr val="7030A0"/>
                </a:solidFill>
                <a:latin typeface="Calibri"/>
                <a:ea typeface="Calibri"/>
                <a:cs typeface="Calibri"/>
                <a:sym typeface="Calibri"/>
              </a:rPr>
              <a:t>( +Bachibac)</a:t>
            </a:r>
            <a:endParaRPr b="0" i="0" sz="1400" u="sng"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sng" cap="none" strike="noStrike">
                <a:solidFill>
                  <a:srgbClr val="7030A0"/>
                </a:solidFill>
                <a:latin typeface="Calibri"/>
                <a:ea typeface="Calibri"/>
                <a:cs typeface="Calibri"/>
                <a:sym typeface="Calibri"/>
              </a:rPr>
              <a:t>Alemán</a:t>
            </a:r>
            <a:endParaRPr b="0" i="0" sz="1400" u="sng"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none" cap="none" strike="noStrike">
                <a:solidFill>
                  <a:srgbClr val="7030A0"/>
                </a:solidFill>
                <a:latin typeface="Calibri"/>
                <a:ea typeface="Calibri"/>
                <a:cs typeface="Calibri"/>
                <a:sym typeface="Calibri"/>
              </a:rPr>
              <a:t>Geografía e Historia de Navarra</a:t>
            </a:r>
            <a:endParaRPr b="0" i="0" sz="1400" u="none"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none" cap="none" strike="noStrike">
                <a:solidFill>
                  <a:srgbClr val="7030A0"/>
                </a:solidFill>
                <a:latin typeface="Calibri"/>
                <a:ea typeface="Calibri"/>
                <a:cs typeface="Calibri"/>
                <a:sym typeface="Calibri"/>
              </a:rPr>
              <a:t>O una materia específica de la modalidad</a:t>
            </a:r>
            <a:endParaRPr b="0" i="0" sz="1400" u="none"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none" cap="none" strike="noStrike">
                <a:solidFill>
                  <a:srgbClr val="7030A0"/>
                </a:solidFill>
                <a:latin typeface="Calibri"/>
                <a:ea typeface="Calibri"/>
                <a:cs typeface="Calibri"/>
                <a:sym typeface="Calibri"/>
              </a:rPr>
              <a:t>CTMA</a:t>
            </a:r>
            <a:endParaRPr b="0" i="0" sz="1400" u="none"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none" cap="none" strike="noStrike">
                <a:solidFill>
                  <a:srgbClr val="7030A0"/>
                </a:solidFill>
                <a:latin typeface="Calibri"/>
                <a:ea typeface="Calibri"/>
                <a:cs typeface="Calibri"/>
                <a:sym typeface="Calibri"/>
              </a:rPr>
              <a:t>Dibujo Artístico II</a:t>
            </a:r>
            <a:endParaRPr b="0" i="0" sz="1400" u="none"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none" cap="none" strike="noStrike">
                <a:solidFill>
                  <a:srgbClr val="7030A0"/>
                </a:solidFill>
                <a:latin typeface="Calibri"/>
                <a:ea typeface="Calibri"/>
                <a:cs typeface="Calibri"/>
                <a:sym typeface="Calibri"/>
              </a:rPr>
              <a:t>Fundamentos de Admón. y Gestión</a:t>
            </a:r>
            <a:endParaRPr b="0" i="0" sz="1400" u="none"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none" cap="none" strike="noStrike">
                <a:solidFill>
                  <a:srgbClr val="7030A0"/>
                </a:solidFill>
                <a:latin typeface="Calibri"/>
                <a:ea typeface="Calibri"/>
                <a:cs typeface="Calibri"/>
                <a:sym typeface="Calibri"/>
              </a:rPr>
              <a:t>Historia de la Música</a:t>
            </a:r>
            <a:endParaRPr b="0" i="0" sz="1400" u="none"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none" cap="none" strike="noStrike">
                <a:solidFill>
                  <a:srgbClr val="7030A0"/>
                </a:solidFill>
                <a:latin typeface="Calibri"/>
                <a:ea typeface="Calibri"/>
                <a:cs typeface="Calibri"/>
                <a:sym typeface="Calibri"/>
              </a:rPr>
              <a:t>Psicología</a:t>
            </a:r>
            <a:endParaRPr b="0" i="0" sz="1400" u="none"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none" cap="none" strike="noStrike">
                <a:solidFill>
                  <a:srgbClr val="7030A0"/>
                </a:solidFill>
                <a:latin typeface="Calibri"/>
                <a:ea typeface="Calibri"/>
                <a:cs typeface="Calibri"/>
                <a:sym typeface="Calibri"/>
              </a:rPr>
              <a:t>TIC</a:t>
            </a:r>
            <a:endParaRPr b="0" i="0" sz="1400" u="none" cap="none" strike="noStrike">
              <a:solidFill>
                <a:srgbClr val="7030A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2E75B6"/>
        </a:solidFill>
      </p:bgPr>
    </p:bg>
    <p:spTree>
      <p:nvGrpSpPr>
        <p:cNvPr id="263" name="Shape 263"/>
        <p:cNvGrpSpPr/>
        <p:nvPr/>
      </p:nvGrpSpPr>
      <p:grpSpPr>
        <a:xfrm>
          <a:off x="0" y="0"/>
          <a:ext cx="0" cy="0"/>
          <a:chOff x="0" y="0"/>
          <a:chExt cx="0" cy="0"/>
        </a:xfrm>
      </p:grpSpPr>
      <p:sp>
        <p:nvSpPr>
          <p:cNvPr id="264" name="Google Shape;264;p25"/>
          <p:cNvSpPr/>
          <p:nvPr/>
        </p:nvSpPr>
        <p:spPr>
          <a:xfrm>
            <a:off x="122760" y="233640"/>
            <a:ext cx="11899800" cy="935400"/>
          </a:xfrm>
          <a:prstGeom prst="rect">
            <a:avLst/>
          </a:prstGeom>
          <a:solidFill>
            <a:srgbClr val="FFF2C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5" name="Google Shape;265;p25"/>
          <p:cNvSpPr/>
          <p:nvPr/>
        </p:nvSpPr>
        <p:spPr>
          <a:xfrm>
            <a:off x="1786670" y="347760"/>
            <a:ext cx="11086500" cy="5866500"/>
          </a:xfrm>
          <a:prstGeom prst="rect">
            <a:avLst/>
          </a:prstGeom>
          <a:noFill/>
          <a:ln cap="flat" cmpd="sng" w="284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6" name="Google Shape;266;p25"/>
          <p:cNvSpPr/>
          <p:nvPr/>
        </p:nvSpPr>
        <p:spPr>
          <a:xfrm>
            <a:off x="126000" y="347760"/>
            <a:ext cx="11395200" cy="6387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rPr b="0" i="0" lang="es-ES" sz="1800" u="none" cap="none" strike="noStrike">
                <a:solidFill>
                  <a:srgbClr val="C55A11"/>
                </a:solidFill>
                <a:latin typeface="Century"/>
                <a:ea typeface="Century"/>
                <a:cs typeface="Century"/>
                <a:sym typeface="Century"/>
              </a:rPr>
              <a:t>¿Qué  me oferta el Centro?</a:t>
            </a:r>
            <a:endParaRPr b="0" i="0" sz="18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00"/>
              <a:buFont typeface="Arial"/>
              <a:buNone/>
            </a:pPr>
            <a:r>
              <a:rPr b="1" i="0" lang="es-ES" sz="1800" u="none" cap="none" strike="noStrike">
                <a:solidFill>
                  <a:srgbClr val="00B0F0"/>
                </a:solidFill>
                <a:latin typeface="Century"/>
                <a:ea typeface="Century"/>
                <a:cs typeface="Century"/>
                <a:sym typeface="Century"/>
              </a:rPr>
              <a:t>BACHILLERATO GENERAL 2º CURSO</a:t>
            </a:r>
            <a:endParaRPr b="0" i="0" sz="1800" u="none" cap="none" strike="noStrike">
              <a:solidFill>
                <a:schemeClr val="dk1"/>
              </a:solidFill>
              <a:latin typeface="Arial"/>
              <a:ea typeface="Arial"/>
              <a:cs typeface="Arial"/>
              <a:sym typeface="Arial"/>
            </a:endParaRPr>
          </a:p>
        </p:txBody>
      </p:sp>
      <p:cxnSp>
        <p:nvCxnSpPr>
          <p:cNvPr id="267" name="Google Shape;267;p25"/>
          <p:cNvCxnSpPr/>
          <p:nvPr/>
        </p:nvCxnSpPr>
        <p:spPr>
          <a:xfrm flipH="1" rot="10800000">
            <a:off x="3602880" y="1931760"/>
            <a:ext cx="2035200" cy="10800"/>
          </a:xfrm>
          <a:prstGeom prst="straightConnector1">
            <a:avLst/>
          </a:prstGeom>
          <a:noFill/>
          <a:ln cap="flat" cmpd="sng" w="9525">
            <a:solidFill>
              <a:srgbClr val="C55A11"/>
            </a:solidFill>
            <a:prstDash val="solid"/>
            <a:round/>
            <a:headEnd len="sm" w="sm" type="none"/>
            <a:tailEnd len="sm" w="sm" type="none"/>
          </a:ln>
        </p:spPr>
      </p:cxnSp>
      <p:cxnSp>
        <p:nvCxnSpPr>
          <p:cNvPr id="268" name="Google Shape;268;p25"/>
          <p:cNvCxnSpPr/>
          <p:nvPr/>
        </p:nvCxnSpPr>
        <p:spPr>
          <a:xfrm>
            <a:off x="9386640" y="1918880"/>
            <a:ext cx="2563500" cy="12900"/>
          </a:xfrm>
          <a:prstGeom prst="straightConnector1">
            <a:avLst/>
          </a:prstGeom>
          <a:noFill/>
          <a:ln cap="flat" cmpd="sng" w="9525">
            <a:solidFill>
              <a:srgbClr val="C55A11"/>
            </a:solidFill>
            <a:prstDash val="solid"/>
            <a:round/>
            <a:headEnd len="sm" w="sm" type="none"/>
            <a:tailEnd len="sm" w="sm" type="none"/>
          </a:ln>
        </p:spPr>
      </p:cxnSp>
      <p:sp>
        <p:nvSpPr>
          <p:cNvPr id="269" name="Google Shape;269;p25"/>
          <p:cNvSpPr txBox="1"/>
          <p:nvPr/>
        </p:nvSpPr>
        <p:spPr>
          <a:xfrm>
            <a:off x="2956275" y="1169050"/>
            <a:ext cx="4487700" cy="5387400"/>
          </a:xfrm>
          <a:prstGeom prst="rect">
            <a:avLst/>
          </a:prstGeom>
          <a:solidFill>
            <a:schemeClr val="accent3"/>
          </a:solid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300"/>
              <a:buFont typeface="Arial"/>
              <a:buNone/>
            </a:pPr>
            <a:r>
              <a:rPr b="0" i="0" lang="es-ES" sz="1300" u="none" cap="none" strike="noStrike">
                <a:solidFill>
                  <a:srgbClr val="000000"/>
                </a:solidFill>
                <a:latin typeface="Arial"/>
                <a:ea typeface="Arial"/>
                <a:cs typeface="Arial"/>
                <a:sym typeface="Arial"/>
              </a:rPr>
              <a:t>ASIGNATURAS DE MODALIDAD </a:t>
            </a:r>
            <a:endParaRPr b="0" i="0" sz="13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t/>
            </a:r>
            <a:endParaRPr b="0" i="0" sz="13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rPr b="1" i="0" lang="es-ES" sz="1300" u="none" cap="none" strike="noStrike">
                <a:solidFill>
                  <a:srgbClr val="000000"/>
                </a:solidFill>
                <a:latin typeface="Arial"/>
                <a:ea typeface="Arial"/>
                <a:cs typeface="Arial"/>
                <a:sym typeface="Arial"/>
              </a:rPr>
              <a:t>CIENCIAS GENERALES</a:t>
            </a:r>
            <a:endParaRPr b="1" i="0" sz="1300" u="none" cap="none" strike="noStrike">
              <a:solidFill>
                <a:srgbClr val="000000"/>
              </a:solidFill>
              <a:latin typeface="Arial"/>
              <a:ea typeface="Arial"/>
              <a:cs typeface="Arial"/>
              <a:sym typeface="Arial"/>
            </a:endParaRPr>
          </a:p>
          <a:p>
            <a:pPr indent="-311150" lvl="0" marL="457200" marR="0" rtl="0" algn="l">
              <a:lnSpc>
                <a:spcPct val="100000"/>
              </a:lnSpc>
              <a:spcBef>
                <a:spcPts val="0"/>
              </a:spcBef>
              <a:spcAft>
                <a:spcPts val="0"/>
              </a:spcAft>
              <a:buClr>
                <a:srgbClr val="000000"/>
              </a:buClr>
              <a:buSzPts val="1300"/>
              <a:buFont typeface="Arial"/>
              <a:buChar char="+"/>
            </a:pPr>
            <a:r>
              <a:rPr b="1" i="0" lang="es-ES" sz="1300" u="none" cap="none" strike="noStrike">
                <a:solidFill>
                  <a:srgbClr val="000000"/>
                </a:solidFill>
                <a:latin typeface="Arial"/>
                <a:ea typeface="Arial"/>
                <a:cs typeface="Arial"/>
                <a:sym typeface="Arial"/>
              </a:rPr>
              <a:t>2</a:t>
            </a:r>
            <a:endParaRPr b="1" i="0" sz="13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t/>
            </a:r>
            <a:endParaRPr b="0" i="0" sz="13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rPr b="0" i="0" lang="es-ES" sz="1300" u="none" cap="none" strike="noStrike">
                <a:solidFill>
                  <a:schemeClr val="dk1"/>
                </a:solidFill>
                <a:latin typeface="Arial"/>
                <a:ea typeface="Arial"/>
                <a:cs typeface="Arial"/>
                <a:sym typeface="Arial"/>
              </a:rPr>
              <a:t>MOVIMIENTOS CULTURALES Y ARTÍSTICOS</a:t>
            </a:r>
            <a:endParaRPr b="0" i="0" sz="1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t/>
            </a:r>
            <a:endParaRPr b="0" i="0" sz="1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rPr b="0" i="0" lang="es-ES" sz="1300" u="none" cap="none" strike="noStrike">
                <a:solidFill>
                  <a:schemeClr val="dk1"/>
                </a:solidFill>
                <a:latin typeface="Arial"/>
                <a:ea typeface="Arial"/>
                <a:cs typeface="Arial"/>
                <a:sym typeface="Arial"/>
              </a:rPr>
              <a:t>EMPRESA  Y DISEÑO DE MODELOS DE NEGOCIO</a:t>
            </a:r>
            <a:endParaRPr b="0" i="0" sz="1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t/>
            </a:r>
            <a:endParaRPr b="0" i="0" sz="1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0" i="0" lang="es-ES" sz="1300" u="none" cap="none" strike="noStrike">
                <a:solidFill>
                  <a:schemeClr val="dk1"/>
                </a:solidFill>
                <a:latin typeface="Arial"/>
                <a:ea typeface="Arial"/>
                <a:cs typeface="Arial"/>
                <a:sym typeface="Arial"/>
              </a:rPr>
              <a:t>HISTORIA DEL ARTE</a:t>
            </a:r>
            <a:endParaRPr b="0" i="0" sz="1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t/>
            </a:r>
            <a:endParaRPr b="0" i="0" sz="1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rPr b="0" i="0" lang="es-ES" sz="1300" u="none" cap="none" strike="noStrike">
                <a:solidFill>
                  <a:schemeClr val="dk1"/>
                </a:solidFill>
                <a:latin typeface="Arial"/>
                <a:ea typeface="Arial"/>
                <a:cs typeface="Arial"/>
                <a:sym typeface="Arial"/>
              </a:rPr>
              <a:t>BIOLOGÍA</a:t>
            </a:r>
            <a:endParaRPr b="0" i="0" sz="1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t/>
            </a:r>
            <a:endParaRPr b="0" i="0" sz="1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rPr b="0" i="0" lang="es-ES" sz="1300" u="none" cap="none" strike="noStrike">
                <a:solidFill>
                  <a:schemeClr val="dk1"/>
                </a:solidFill>
                <a:latin typeface="Arial"/>
                <a:ea typeface="Arial"/>
                <a:cs typeface="Arial"/>
                <a:sym typeface="Arial"/>
              </a:rPr>
              <a:t>FÍSICA</a:t>
            </a:r>
            <a:endParaRPr b="0" i="0" sz="1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t/>
            </a:r>
            <a:endParaRPr b="0" i="0" sz="13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rPr b="0" i="0" lang="es-ES" sz="1300" u="none" cap="none" strike="noStrike">
                <a:solidFill>
                  <a:schemeClr val="dk1"/>
                </a:solidFill>
                <a:latin typeface="Arial"/>
                <a:ea typeface="Arial"/>
                <a:cs typeface="Arial"/>
                <a:sym typeface="Arial"/>
              </a:rPr>
              <a:t>QUÍMICA</a:t>
            </a:r>
            <a:r>
              <a:rPr b="0" i="0" lang="es-ES" sz="1300" u="none" cap="none" strike="noStrike">
                <a:solidFill>
                  <a:srgbClr val="00682F"/>
                </a:solidFill>
                <a:latin typeface="Arial"/>
                <a:ea typeface="Arial"/>
                <a:cs typeface="Arial"/>
                <a:sym typeface="Arial"/>
              </a:rPr>
              <a:t>.</a:t>
            </a:r>
            <a:endParaRPr b="0" i="0" sz="1300" u="none" cap="none" strike="noStrike">
              <a:solidFill>
                <a:srgbClr val="00682F"/>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t/>
            </a:r>
            <a:endParaRPr b="0" i="0" sz="13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rPr b="0" i="0" lang="es-ES" sz="1300" u="none" cap="none" strike="noStrike">
                <a:solidFill>
                  <a:srgbClr val="000000"/>
                </a:solidFill>
                <a:latin typeface="Arial"/>
                <a:ea typeface="Arial"/>
                <a:cs typeface="Arial"/>
                <a:sym typeface="Arial"/>
              </a:rPr>
              <a:t>GEOLOGÍA </a:t>
            </a:r>
            <a:endParaRPr b="0" i="0" sz="13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t/>
            </a:r>
            <a:endParaRPr b="0" i="0" sz="13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rPr b="0" i="0" lang="es-ES" sz="1300" u="none" cap="none" strike="noStrike">
                <a:solidFill>
                  <a:srgbClr val="000000"/>
                </a:solidFill>
                <a:latin typeface="Arial"/>
                <a:ea typeface="Arial"/>
                <a:cs typeface="Arial"/>
                <a:sym typeface="Arial"/>
              </a:rPr>
              <a:t>DIBUJO TÉCNICO II</a:t>
            </a:r>
            <a:endParaRPr b="0" i="0" sz="13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t/>
            </a:r>
            <a:endParaRPr b="0" i="0" sz="13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rPr b="0" i="0" lang="es-ES" sz="1300" u="none" cap="none" strike="noStrike">
                <a:solidFill>
                  <a:srgbClr val="000000"/>
                </a:solidFill>
                <a:latin typeface="Arial"/>
                <a:ea typeface="Arial"/>
                <a:cs typeface="Arial"/>
                <a:sym typeface="Arial"/>
              </a:rPr>
              <a:t>TECNOLOGÍA II</a:t>
            </a:r>
            <a:endParaRPr b="0" i="0" sz="13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t/>
            </a:r>
            <a:endParaRPr b="0" i="0" sz="13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rPr b="0" i="0" lang="es-ES" sz="1300" u="none" cap="none" strike="noStrike">
                <a:solidFill>
                  <a:srgbClr val="000000"/>
                </a:solidFill>
                <a:latin typeface="Arial"/>
                <a:ea typeface="Arial"/>
                <a:cs typeface="Arial"/>
                <a:sym typeface="Arial"/>
              </a:rPr>
              <a:t>LATÍN II</a:t>
            </a:r>
            <a:endParaRPr b="0" i="0" sz="13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t/>
            </a:r>
            <a:endParaRPr b="0" i="0" sz="13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300"/>
              <a:buFont typeface="Arial"/>
              <a:buNone/>
            </a:pPr>
            <a:r>
              <a:rPr b="0" i="0" lang="es-ES" sz="1300" u="none" cap="none" strike="noStrike">
                <a:solidFill>
                  <a:srgbClr val="000000"/>
                </a:solidFill>
                <a:latin typeface="Arial"/>
                <a:ea typeface="Arial"/>
                <a:cs typeface="Arial"/>
                <a:sym typeface="Arial"/>
              </a:rPr>
              <a:t>GRIEGO II </a:t>
            </a:r>
            <a:endParaRPr b="0" i="0" sz="1400" u="none" cap="none" strike="noStrike">
              <a:solidFill>
                <a:srgbClr val="000000"/>
              </a:solidFill>
              <a:latin typeface="Arial"/>
              <a:ea typeface="Arial"/>
              <a:cs typeface="Arial"/>
              <a:sym typeface="Arial"/>
            </a:endParaRPr>
          </a:p>
        </p:txBody>
      </p:sp>
      <p:sp>
        <p:nvSpPr>
          <p:cNvPr id="270" name="Google Shape;270;p25"/>
          <p:cNvSpPr txBox="1"/>
          <p:nvPr/>
        </p:nvSpPr>
        <p:spPr>
          <a:xfrm>
            <a:off x="332925" y="2690250"/>
            <a:ext cx="2563500" cy="1908600"/>
          </a:xfrm>
          <a:prstGeom prst="rect">
            <a:avLst/>
          </a:prstGeom>
          <a:solidFill>
            <a:srgbClr val="29B12C"/>
          </a:solid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accent4"/>
                </a:solidFill>
                <a:latin typeface="Arial"/>
                <a:ea typeface="Arial"/>
                <a:cs typeface="Arial"/>
                <a:sym typeface="Arial"/>
              </a:rPr>
              <a:t>ASIGNATURAS OBLIGATORIAS</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accent4"/>
                </a:solidFill>
                <a:latin typeface="Arial"/>
                <a:ea typeface="Arial"/>
                <a:cs typeface="Arial"/>
                <a:sym typeface="Arial"/>
              </a:rPr>
              <a:t>HISTORIA DE ESPAÑA</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accent4"/>
                </a:solidFill>
                <a:latin typeface="Arial"/>
                <a:ea typeface="Arial"/>
                <a:cs typeface="Arial"/>
                <a:sym typeface="Arial"/>
              </a:rPr>
              <a:t>HISTORIA DE LA FILOSOFÍA</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accent4"/>
                </a:solidFill>
                <a:latin typeface="Arial"/>
                <a:ea typeface="Arial"/>
                <a:cs typeface="Arial"/>
                <a:sym typeface="Arial"/>
              </a:rPr>
              <a:t>LENGUA II</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accent4"/>
                </a:solidFill>
                <a:latin typeface="Arial"/>
                <a:ea typeface="Arial"/>
                <a:cs typeface="Arial"/>
                <a:sym typeface="Arial"/>
              </a:rPr>
              <a:t>INGLÉS II</a:t>
            </a:r>
            <a:endParaRPr b="0" i="0" sz="1400" u="none" cap="none" strike="noStrike">
              <a:solidFill>
                <a:srgbClr val="000000"/>
              </a:solidFill>
              <a:latin typeface="Arial"/>
              <a:ea typeface="Arial"/>
              <a:cs typeface="Arial"/>
              <a:sym typeface="Arial"/>
            </a:endParaRPr>
          </a:p>
        </p:txBody>
      </p:sp>
      <p:sp>
        <p:nvSpPr>
          <p:cNvPr id="271" name="Google Shape;271;p25"/>
          <p:cNvSpPr txBox="1"/>
          <p:nvPr/>
        </p:nvSpPr>
        <p:spPr>
          <a:xfrm>
            <a:off x="7829938" y="1368600"/>
            <a:ext cx="2720100" cy="4551900"/>
          </a:xfrm>
          <a:prstGeom prst="rect">
            <a:avLst/>
          </a:prstGeom>
          <a:solidFill>
            <a:schemeClr val="accent2"/>
          </a:solidFill>
          <a:ln>
            <a:noFill/>
          </a:ln>
        </p:spPr>
        <p:txBody>
          <a:bodyPr anchorCtr="0" anchor="t" bIns="91425" lIns="91425" spcFirstLastPara="1" rIns="91425" wrap="square" tIns="91425">
            <a:spAutoFit/>
          </a:bodyPr>
          <a:lstStyle/>
          <a:p>
            <a:pPr indent="-317500" lvl="0" marL="457200" marR="0" rtl="0" algn="just">
              <a:lnSpc>
                <a:spcPct val="107916"/>
              </a:lnSpc>
              <a:spcBef>
                <a:spcPts val="0"/>
              </a:spcBef>
              <a:spcAft>
                <a:spcPts val="0"/>
              </a:spcAft>
              <a:buClr>
                <a:srgbClr val="7030A0"/>
              </a:buClr>
              <a:buSzPts val="1400"/>
              <a:buFont typeface="Calibri"/>
              <a:buChar char="+"/>
            </a:pPr>
            <a:r>
              <a:rPr b="0" i="0" lang="es-ES" sz="1400" u="none" cap="none" strike="noStrike">
                <a:solidFill>
                  <a:srgbClr val="7030A0"/>
                </a:solidFill>
                <a:latin typeface="Calibri"/>
                <a:ea typeface="Calibri"/>
                <a:cs typeface="Calibri"/>
                <a:sym typeface="Calibri"/>
              </a:rPr>
              <a:t>1 OPTATIVA</a:t>
            </a:r>
            <a:endParaRPr b="0" i="0" sz="1400" u="none"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t/>
            </a:r>
            <a:endParaRPr b="0" i="0" sz="1400" u="none"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sng" cap="none" strike="noStrike">
                <a:solidFill>
                  <a:srgbClr val="7030A0"/>
                </a:solidFill>
                <a:latin typeface="Calibri"/>
                <a:ea typeface="Calibri"/>
                <a:cs typeface="Calibri"/>
                <a:sym typeface="Calibri"/>
              </a:rPr>
              <a:t>Euskera (Mod.A)</a:t>
            </a:r>
            <a:endParaRPr b="0" i="0" sz="1400" u="sng"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sng" cap="none" strike="noStrike">
                <a:solidFill>
                  <a:srgbClr val="7030A0"/>
                </a:solidFill>
                <a:latin typeface="Calibri"/>
                <a:ea typeface="Calibri"/>
                <a:cs typeface="Calibri"/>
                <a:sym typeface="Calibri"/>
              </a:rPr>
              <a:t>Francés</a:t>
            </a:r>
            <a:endParaRPr b="0" i="0" sz="1400" u="sng"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sng" cap="none" strike="noStrike">
                <a:solidFill>
                  <a:srgbClr val="7030A0"/>
                </a:solidFill>
                <a:latin typeface="Calibri"/>
                <a:ea typeface="Calibri"/>
                <a:cs typeface="Calibri"/>
                <a:sym typeface="Calibri"/>
              </a:rPr>
              <a:t>( +Bachibac)</a:t>
            </a:r>
            <a:endParaRPr b="0" i="0" sz="1400" u="sng"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sng" cap="none" strike="noStrike">
                <a:solidFill>
                  <a:srgbClr val="7030A0"/>
                </a:solidFill>
                <a:latin typeface="Calibri"/>
                <a:ea typeface="Calibri"/>
                <a:cs typeface="Calibri"/>
                <a:sym typeface="Calibri"/>
              </a:rPr>
              <a:t>Alemán</a:t>
            </a:r>
            <a:endParaRPr b="0" i="0" sz="1400" u="sng"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none" cap="none" strike="noStrike">
                <a:solidFill>
                  <a:srgbClr val="7030A0"/>
                </a:solidFill>
                <a:latin typeface="Calibri"/>
                <a:ea typeface="Calibri"/>
                <a:cs typeface="Calibri"/>
                <a:sym typeface="Calibri"/>
              </a:rPr>
              <a:t>Geografía e Historia de Navarra</a:t>
            </a:r>
            <a:endParaRPr b="0" i="0" sz="1400" u="none"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none" cap="none" strike="noStrike">
                <a:solidFill>
                  <a:srgbClr val="7030A0"/>
                </a:solidFill>
                <a:latin typeface="Calibri"/>
                <a:ea typeface="Calibri"/>
                <a:cs typeface="Calibri"/>
                <a:sym typeface="Calibri"/>
              </a:rPr>
              <a:t>O una materia específica de la modalidad</a:t>
            </a:r>
            <a:endParaRPr b="0" i="0" sz="1400" u="none"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none" cap="none" strike="noStrike">
                <a:solidFill>
                  <a:srgbClr val="7030A0"/>
                </a:solidFill>
                <a:latin typeface="Calibri"/>
                <a:ea typeface="Calibri"/>
                <a:cs typeface="Calibri"/>
                <a:sym typeface="Calibri"/>
              </a:rPr>
              <a:t>CTMA</a:t>
            </a:r>
            <a:endParaRPr b="0" i="0" sz="1400" u="none"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none" cap="none" strike="noStrike">
                <a:solidFill>
                  <a:srgbClr val="7030A0"/>
                </a:solidFill>
                <a:latin typeface="Calibri"/>
                <a:ea typeface="Calibri"/>
                <a:cs typeface="Calibri"/>
                <a:sym typeface="Calibri"/>
              </a:rPr>
              <a:t>Dibujo Artístico II</a:t>
            </a:r>
            <a:endParaRPr b="0" i="0" sz="1400" u="none"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none" cap="none" strike="noStrike">
                <a:solidFill>
                  <a:srgbClr val="7030A0"/>
                </a:solidFill>
                <a:latin typeface="Calibri"/>
                <a:ea typeface="Calibri"/>
                <a:cs typeface="Calibri"/>
                <a:sym typeface="Calibri"/>
              </a:rPr>
              <a:t>Fundamentos de Admón. y Gestión</a:t>
            </a:r>
            <a:endParaRPr b="0" i="0" sz="1400" u="none"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none" cap="none" strike="noStrike">
                <a:solidFill>
                  <a:srgbClr val="7030A0"/>
                </a:solidFill>
                <a:latin typeface="Calibri"/>
                <a:ea typeface="Calibri"/>
                <a:cs typeface="Calibri"/>
                <a:sym typeface="Calibri"/>
              </a:rPr>
              <a:t>Historia de la Música</a:t>
            </a:r>
            <a:endParaRPr b="0" i="0" sz="1400" u="none"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none" cap="none" strike="noStrike">
                <a:solidFill>
                  <a:srgbClr val="7030A0"/>
                </a:solidFill>
                <a:latin typeface="Calibri"/>
                <a:ea typeface="Calibri"/>
                <a:cs typeface="Calibri"/>
                <a:sym typeface="Calibri"/>
              </a:rPr>
              <a:t>Psicología</a:t>
            </a:r>
            <a:endParaRPr b="0" i="0" sz="1400" u="none" cap="none" strike="noStrike">
              <a:solidFill>
                <a:srgbClr val="7030A0"/>
              </a:solidFill>
              <a:latin typeface="Calibri"/>
              <a:ea typeface="Calibri"/>
              <a:cs typeface="Calibri"/>
              <a:sym typeface="Calibri"/>
            </a:endParaRPr>
          </a:p>
          <a:p>
            <a:pPr indent="0" lvl="0" marL="0" marR="0" rtl="0" algn="just">
              <a:lnSpc>
                <a:spcPct val="107916"/>
              </a:lnSpc>
              <a:spcBef>
                <a:spcPts val="0"/>
              </a:spcBef>
              <a:spcAft>
                <a:spcPts val="0"/>
              </a:spcAft>
              <a:buClr>
                <a:srgbClr val="000000"/>
              </a:buClr>
              <a:buSzPts val="1400"/>
              <a:buFont typeface="Arial"/>
              <a:buNone/>
            </a:pPr>
            <a:r>
              <a:rPr b="0" i="0" lang="es-ES" sz="1400" u="none" cap="none" strike="noStrike">
                <a:solidFill>
                  <a:srgbClr val="7030A0"/>
                </a:solidFill>
                <a:latin typeface="Calibri"/>
                <a:ea typeface="Calibri"/>
                <a:cs typeface="Calibri"/>
                <a:sym typeface="Calibri"/>
              </a:rPr>
              <a:t>TIC</a:t>
            </a:r>
            <a:endParaRPr b="0" i="0" sz="1400" u="none" cap="none" strike="noStrike">
              <a:solidFill>
                <a:srgbClr val="7030A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2E75B6"/>
        </a:solidFill>
      </p:bgPr>
    </p:bg>
    <p:spTree>
      <p:nvGrpSpPr>
        <p:cNvPr id="275" name="Shape 275"/>
        <p:cNvGrpSpPr/>
        <p:nvPr/>
      </p:nvGrpSpPr>
      <p:grpSpPr>
        <a:xfrm>
          <a:off x="0" y="0"/>
          <a:ext cx="0" cy="0"/>
          <a:chOff x="0" y="0"/>
          <a:chExt cx="0" cy="0"/>
        </a:xfrm>
      </p:grpSpPr>
      <p:sp>
        <p:nvSpPr>
          <p:cNvPr id="276" name="Google Shape;276;p26"/>
          <p:cNvSpPr/>
          <p:nvPr/>
        </p:nvSpPr>
        <p:spPr>
          <a:xfrm>
            <a:off x="33120" y="238680"/>
            <a:ext cx="12191400" cy="1213560"/>
          </a:xfrm>
          <a:prstGeom prst="rect">
            <a:avLst/>
          </a:prstGeom>
          <a:solidFill>
            <a:srgbClr val="FFF2CC"/>
          </a:solidFill>
          <a:ln>
            <a:noFill/>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800"/>
              <a:buFont typeface="Arial"/>
              <a:buNone/>
            </a:pPr>
            <a:r>
              <a:rPr b="0" i="0" lang="es-ES" sz="1800" u="none" cap="none" strike="noStrike">
                <a:solidFill>
                  <a:srgbClr val="FFFFFF"/>
                </a:solidFill>
                <a:latin typeface="Calibri"/>
                <a:ea typeface="Calibri"/>
                <a:cs typeface="Calibri"/>
                <a:sym typeface="Calibri"/>
              </a:rPr>
              <a:t> </a:t>
            </a:r>
            <a:endParaRPr b="0" i="0" sz="1800" u="none" cap="none" strike="noStrike">
              <a:solidFill>
                <a:schemeClr val="dk1"/>
              </a:solidFill>
              <a:latin typeface="Arial"/>
              <a:ea typeface="Arial"/>
              <a:cs typeface="Arial"/>
              <a:sym typeface="Arial"/>
            </a:endParaRPr>
          </a:p>
        </p:txBody>
      </p:sp>
      <p:sp>
        <p:nvSpPr>
          <p:cNvPr id="277" name="Google Shape;277;p26"/>
          <p:cNvSpPr/>
          <p:nvPr/>
        </p:nvSpPr>
        <p:spPr>
          <a:xfrm>
            <a:off x="452725" y="637920"/>
            <a:ext cx="11512200" cy="5866500"/>
          </a:xfrm>
          <a:prstGeom prst="rect">
            <a:avLst/>
          </a:prstGeom>
          <a:noFill/>
          <a:ln cap="flat" cmpd="sng" w="284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8" name="Google Shape;278;p26"/>
          <p:cNvSpPr/>
          <p:nvPr/>
        </p:nvSpPr>
        <p:spPr>
          <a:xfrm>
            <a:off x="803160" y="822240"/>
            <a:ext cx="8590680" cy="63864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279" name="Google Shape;279;p26"/>
          <p:cNvSpPr/>
          <p:nvPr/>
        </p:nvSpPr>
        <p:spPr>
          <a:xfrm>
            <a:off x="4335150" y="637923"/>
            <a:ext cx="3434400" cy="2103600"/>
          </a:xfrm>
          <a:prstGeom prst="roundRect">
            <a:avLst>
              <a:gd fmla="val 16667" name="adj"/>
            </a:avLst>
          </a:prstGeom>
          <a:solidFill>
            <a:srgbClr val="BBD6EE"/>
          </a:solidFill>
          <a:ln cap="flat" cmpd="sng" w="25400">
            <a:solidFill>
              <a:srgbClr val="42719B"/>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rPr b="1" i="0" lang="es-ES" sz="1800" u="none" cap="none" strike="noStrike">
                <a:solidFill>
                  <a:srgbClr val="FFC000"/>
                </a:solidFill>
                <a:latin typeface="Calibri"/>
                <a:ea typeface="Calibri"/>
                <a:cs typeface="Calibri"/>
                <a:sym typeface="Calibri"/>
              </a:rPr>
              <a:t>           </a:t>
            </a:r>
            <a:r>
              <a:rPr b="1" i="0" lang="es-ES" sz="1800" u="none" cap="none" strike="noStrike">
                <a:solidFill>
                  <a:srgbClr val="91420D"/>
                </a:solidFill>
                <a:latin typeface="Century"/>
                <a:ea typeface="Century"/>
                <a:cs typeface="Century"/>
                <a:sym typeface="Century"/>
              </a:rPr>
              <a:t>BACHIBAC</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rgbClr val="91420D"/>
                </a:solidFill>
                <a:latin typeface="Century"/>
                <a:ea typeface="Century"/>
                <a:cs typeface="Century"/>
                <a:sym typeface="Century"/>
              </a:rPr>
              <a:t>-Permite obtener doble certificado de Estudios de Bachillerato Español y Francés, </a:t>
            </a:r>
            <a:r>
              <a:rPr b="1" lang="es-ES">
                <a:solidFill>
                  <a:srgbClr val="91420D"/>
                </a:solidFill>
                <a:latin typeface="Century"/>
                <a:ea typeface="Century"/>
                <a:cs typeface="Century"/>
                <a:sym typeface="Century"/>
              </a:rPr>
              <a:t>aprobando una prueba específica</a:t>
            </a:r>
            <a:r>
              <a:rPr b="1" i="0" lang="es-ES" sz="1400" u="none" cap="none" strike="noStrike">
                <a:solidFill>
                  <a:srgbClr val="91420D"/>
                </a:solidFill>
                <a:latin typeface="Century"/>
                <a:ea typeface="Century"/>
                <a:cs typeface="Century"/>
                <a:sym typeface="Century"/>
              </a:rPr>
              <a:t>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rgbClr val="91420D"/>
                </a:solidFill>
                <a:latin typeface="Century"/>
                <a:ea typeface="Century"/>
                <a:cs typeface="Century"/>
                <a:sym typeface="Century"/>
              </a:rPr>
              <a:t>-Posibilita cursar Estudios Universitarios en Francia </a:t>
            </a:r>
            <a:endParaRPr b="0" i="0" sz="1400" u="none" cap="none" strike="noStrike">
              <a:solidFill>
                <a:schemeClr val="dk1"/>
              </a:solidFill>
              <a:latin typeface="Arial"/>
              <a:ea typeface="Arial"/>
              <a:cs typeface="Arial"/>
              <a:sym typeface="Arial"/>
            </a:endParaRPr>
          </a:p>
        </p:txBody>
      </p:sp>
      <p:sp>
        <p:nvSpPr>
          <p:cNvPr id="280" name="Google Shape;280;p26"/>
          <p:cNvSpPr/>
          <p:nvPr/>
        </p:nvSpPr>
        <p:spPr>
          <a:xfrm>
            <a:off x="4691710" y="3124220"/>
            <a:ext cx="2451600" cy="1363800"/>
          </a:xfrm>
          <a:prstGeom prst="ellipse">
            <a:avLst/>
          </a:prstGeom>
          <a:solidFill>
            <a:srgbClr val="BBD6EE"/>
          </a:solidFill>
          <a:ln cap="flat" cmpd="sng" w="25400">
            <a:solidFill>
              <a:srgbClr val="42719B"/>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400"/>
              <a:buFont typeface="Arial"/>
              <a:buNone/>
            </a:pPr>
            <a:r>
              <a:rPr b="1" i="0" lang="es-ES" sz="1400" u="none" cap="none" strike="noStrike">
                <a:solidFill>
                  <a:srgbClr val="91420D"/>
                </a:solidFill>
                <a:latin typeface="Calibri"/>
                <a:ea typeface="Calibri"/>
                <a:cs typeface="Calibri"/>
                <a:sym typeface="Calibri"/>
              </a:rPr>
              <a:t>1/3  del Horario del  BACHILLERATO</a:t>
            </a:r>
            <a:endParaRPr b="0" i="0" sz="14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400"/>
              <a:buFont typeface="Arial"/>
              <a:buNone/>
            </a:pPr>
            <a:r>
              <a:rPr b="1" i="0" lang="es-ES" sz="1400" u="none" cap="none" strike="noStrike">
                <a:solidFill>
                  <a:srgbClr val="91420D"/>
                </a:solidFill>
                <a:latin typeface="Calibri"/>
                <a:ea typeface="Calibri"/>
                <a:cs typeface="Calibri"/>
                <a:sym typeface="Calibri"/>
              </a:rPr>
              <a:t> se cursa en bilingüe</a:t>
            </a:r>
            <a:endParaRPr b="1" i="0" sz="1400" u="none" cap="none" strike="noStrike">
              <a:solidFill>
                <a:srgbClr val="91420D"/>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400"/>
              <a:buFont typeface="Arial"/>
              <a:buNone/>
            </a:pPr>
            <a:r>
              <a:rPr b="1" lang="es-ES">
                <a:solidFill>
                  <a:srgbClr val="91420D"/>
                </a:solidFill>
                <a:latin typeface="Calibri"/>
                <a:ea typeface="Calibri"/>
                <a:cs typeface="Calibri"/>
                <a:sym typeface="Calibri"/>
              </a:rPr>
              <a:t>en 1º:</a:t>
            </a:r>
            <a:endParaRPr b="1">
              <a:solidFill>
                <a:srgbClr val="91420D"/>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400"/>
              <a:buFont typeface="Arial"/>
              <a:buNone/>
            </a:pPr>
            <a:r>
              <a:rPr b="1" i="0" lang="es-ES" sz="1400" u="none" cap="none" strike="noStrike">
                <a:solidFill>
                  <a:srgbClr val="91420D"/>
                </a:solidFill>
                <a:latin typeface="Calibri"/>
                <a:ea typeface="Calibri"/>
                <a:cs typeface="Calibri"/>
                <a:sym typeface="Calibri"/>
              </a:rPr>
              <a:t> </a:t>
            </a:r>
            <a:endParaRPr b="0" i="0" sz="1400" u="none" cap="none" strike="noStrike">
              <a:solidFill>
                <a:schemeClr val="dk1"/>
              </a:solidFill>
              <a:latin typeface="Arial"/>
              <a:ea typeface="Arial"/>
              <a:cs typeface="Arial"/>
              <a:sym typeface="Arial"/>
            </a:endParaRPr>
          </a:p>
        </p:txBody>
      </p:sp>
      <p:sp>
        <p:nvSpPr>
          <p:cNvPr id="281" name="Google Shape;281;p26"/>
          <p:cNvSpPr/>
          <p:nvPr/>
        </p:nvSpPr>
        <p:spPr>
          <a:xfrm flipH="1">
            <a:off x="4268770" y="4488030"/>
            <a:ext cx="975240" cy="639360"/>
          </a:xfrm>
          <a:custGeom>
            <a:rect b="b" l="l" r="r" t="t"/>
            <a:pathLst>
              <a:path extrusionOk="0" h="21600" w="21600">
                <a:moveTo>
                  <a:pt x="0" y="0"/>
                </a:moveTo>
                <a:lnTo>
                  <a:pt x="21600" y="21600"/>
                </a:lnTo>
              </a:path>
            </a:pathLst>
          </a:custGeom>
          <a:noFill/>
          <a:ln cap="flat" cmpd="sng" w="28425">
            <a:solidFill>
              <a:srgbClr val="FFC000"/>
            </a:solidFill>
            <a:prstDash val="solid"/>
            <a:round/>
            <a:headEnd len="sm" w="sm" type="none"/>
            <a:tailEnd len="med" w="med" type="triangle"/>
          </a:ln>
        </p:spPr>
      </p:sp>
      <p:pic>
        <p:nvPicPr>
          <p:cNvPr id="282" name="Google Shape;282;p26"/>
          <p:cNvPicPr preferRelativeResize="0"/>
          <p:nvPr/>
        </p:nvPicPr>
        <p:blipFill rotWithShape="1">
          <a:blip r:embed="rId3">
            <a:alphaModFix/>
          </a:blip>
          <a:srcRect b="0" l="0" r="0" t="0"/>
          <a:stretch/>
        </p:blipFill>
        <p:spPr>
          <a:xfrm>
            <a:off x="6289610" y="978300"/>
            <a:ext cx="385920" cy="190080"/>
          </a:xfrm>
          <a:prstGeom prst="rect">
            <a:avLst/>
          </a:prstGeom>
          <a:noFill/>
          <a:ln>
            <a:noFill/>
          </a:ln>
        </p:spPr>
      </p:pic>
      <p:sp>
        <p:nvSpPr>
          <p:cNvPr id="283" name="Google Shape;283;p26"/>
          <p:cNvSpPr/>
          <p:nvPr/>
        </p:nvSpPr>
        <p:spPr>
          <a:xfrm>
            <a:off x="3152060" y="5275185"/>
            <a:ext cx="2154000" cy="934500"/>
          </a:xfrm>
          <a:prstGeom prst="roundRect">
            <a:avLst>
              <a:gd fmla="val 16667" name="adj"/>
            </a:avLst>
          </a:prstGeom>
          <a:solidFill>
            <a:srgbClr val="BBD6EE"/>
          </a:solidFill>
          <a:ln cap="flat" cmpd="sng" w="25400">
            <a:solidFill>
              <a:srgbClr val="42719B"/>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rgbClr val="FFC000"/>
                </a:solidFill>
                <a:latin typeface="Century"/>
                <a:ea typeface="Century"/>
                <a:cs typeface="Century"/>
                <a:sym typeface="Century"/>
              </a:rPr>
              <a:t>  </a:t>
            </a:r>
            <a:r>
              <a:rPr b="1" i="0" lang="es-ES" sz="1400" u="none" cap="none" strike="noStrike">
                <a:solidFill>
                  <a:srgbClr val="91420D"/>
                </a:solidFill>
                <a:latin typeface="Century"/>
                <a:ea typeface="Century"/>
                <a:cs typeface="Century"/>
                <a:sym typeface="Century"/>
              </a:rPr>
              <a:t>Optativa de </a:t>
            </a:r>
            <a:r>
              <a:rPr b="1" lang="es-ES">
                <a:solidFill>
                  <a:srgbClr val="91420D"/>
                </a:solidFill>
                <a:latin typeface="Century"/>
                <a:ea typeface="Century"/>
                <a:cs typeface="Century"/>
                <a:sym typeface="Century"/>
              </a:rPr>
              <a:t>3</a:t>
            </a:r>
            <a:r>
              <a:rPr b="1" i="0" lang="es-ES" sz="1400" u="none" cap="none" strike="noStrike">
                <a:solidFill>
                  <a:srgbClr val="91420D"/>
                </a:solidFill>
                <a:latin typeface="Century"/>
                <a:ea typeface="Century"/>
                <a:cs typeface="Century"/>
                <a:sym typeface="Century"/>
              </a:rPr>
              <a:t> h.</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rgbClr val="91420D"/>
                </a:solidFill>
                <a:latin typeface="Century"/>
                <a:ea typeface="Century"/>
                <a:cs typeface="Century"/>
                <a:sym typeface="Century"/>
              </a:rPr>
              <a:t>”Histoire du Monde Contemp</a:t>
            </a:r>
            <a:r>
              <a:rPr b="1" i="0" lang="es-ES" sz="1600" u="none" cap="none" strike="noStrike">
                <a:solidFill>
                  <a:srgbClr val="91420D"/>
                </a:solidFill>
                <a:latin typeface="Calibri"/>
                <a:ea typeface="Calibri"/>
                <a:cs typeface="Calibri"/>
                <a:sym typeface="Calibri"/>
              </a:rPr>
              <a:t>. “</a:t>
            </a:r>
            <a:endParaRPr b="0" i="0" sz="1600" u="none" cap="none" strike="noStrike">
              <a:solidFill>
                <a:schemeClr val="dk1"/>
              </a:solidFill>
              <a:latin typeface="Arial"/>
              <a:ea typeface="Arial"/>
              <a:cs typeface="Arial"/>
              <a:sym typeface="Arial"/>
            </a:endParaRPr>
          </a:p>
        </p:txBody>
      </p:sp>
      <p:sp>
        <p:nvSpPr>
          <p:cNvPr id="284" name="Google Shape;284;p26"/>
          <p:cNvSpPr/>
          <p:nvPr/>
        </p:nvSpPr>
        <p:spPr>
          <a:xfrm>
            <a:off x="7028205" y="5275185"/>
            <a:ext cx="2308800" cy="1033200"/>
          </a:xfrm>
          <a:prstGeom prst="roundRect">
            <a:avLst>
              <a:gd fmla="val 16667" name="adj"/>
            </a:avLst>
          </a:prstGeom>
          <a:solidFill>
            <a:srgbClr val="BBD6EE"/>
          </a:solidFill>
          <a:ln cap="flat" cmpd="sng" w="25400">
            <a:solidFill>
              <a:srgbClr val="42719B"/>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rPr b="1" i="0" lang="es-ES" sz="1800" u="none" cap="none" strike="noStrike">
                <a:solidFill>
                  <a:srgbClr val="FFC000"/>
                </a:solidFill>
                <a:latin typeface="Calibri"/>
                <a:ea typeface="Calibri"/>
                <a:cs typeface="Calibri"/>
                <a:sym typeface="Calibri"/>
              </a:rPr>
              <a:t>   </a:t>
            </a:r>
            <a:r>
              <a:rPr b="1" i="0" lang="es-ES" sz="1400" u="none" cap="none" strike="noStrike">
                <a:solidFill>
                  <a:srgbClr val="91420D"/>
                </a:solidFill>
                <a:latin typeface="Century"/>
                <a:ea typeface="Century"/>
                <a:cs typeface="Century"/>
                <a:sym typeface="Century"/>
              </a:rPr>
              <a:t>Optativa de 4 h.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rgbClr val="91420D"/>
                </a:solidFill>
                <a:latin typeface="Century"/>
                <a:ea typeface="Century"/>
                <a:cs typeface="Century"/>
                <a:sym typeface="Century"/>
              </a:rPr>
              <a:t>“Francés BACHIBAC”</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rgbClr val="91420D"/>
                </a:solidFill>
                <a:latin typeface="Century"/>
                <a:ea typeface="Century"/>
                <a:cs typeface="Century"/>
                <a:sym typeface="Century"/>
              </a:rPr>
              <a:t>  </a:t>
            </a:r>
            <a:r>
              <a:rPr b="1" lang="es-ES">
                <a:solidFill>
                  <a:srgbClr val="91420D"/>
                </a:solidFill>
                <a:latin typeface="Century"/>
                <a:ea typeface="Century"/>
                <a:cs typeface="Century"/>
                <a:sym typeface="Century"/>
              </a:rPr>
              <a:t>5</a:t>
            </a:r>
            <a:r>
              <a:rPr b="1" i="0" lang="es-ES" sz="1400" u="none" cap="none" strike="noStrike">
                <a:solidFill>
                  <a:srgbClr val="91420D"/>
                </a:solidFill>
                <a:latin typeface="Century"/>
                <a:ea typeface="Century"/>
                <a:cs typeface="Century"/>
                <a:sym typeface="Century"/>
              </a:rPr>
              <a:t> horas (Lengua y Literatura Francesa)</a:t>
            </a:r>
            <a:endParaRPr b="0" i="0" sz="1400" u="none" cap="none" strike="noStrike">
              <a:solidFill>
                <a:schemeClr val="dk1"/>
              </a:solidFill>
              <a:latin typeface="Arial"/>
              <a:ea typeface="Arial"/>
              <a:cs typeface="Arial"/>
              <a:sym typeface="Arial"/>
            </a:endParaRPr>
          </a:p>
        </p:txBody>
      </p:sp>
      <p:sp>
        <p:nvSpPr>
          <p:cNvPr id="285" name="Google Shape;285;p26"/>
          <p:cNvSpPr/>
          <p:nvPr/>
        </p:nvSpPr>
        <p:spPr>
          <a:xfrm>
            <a:off x="6766940" y="4509445"/>
            <a:ext cx="1002618" cy="596538"/>
          </a:xfrm>
          <a:custGeom>
            <a:rect b="b" l="l" r="r" t="t"/>
            <a:pathLst>
              <a:path extrusionOk="0" h="21600" w="21600">
                <a:moveTo>
                  <a:pt x="0" y="0"/>
                </a:moveTo>
                <a:lnTo>
                  <a:pt x="21600" y="21600"/>
                </a:lnTo>
              </a:path>
            </a:pathLst>
          </a:custGeom>
          <a:noFill/>
          <a:ln cap="flat" cmpd="sng" w="28425">
            <a:solidFill>
              <a:srgbClr val="FFC000"/>
            </a:solidFill>
            <a:prstDash val="solid"/>
            <a:round/>
            <a:headEnd len="sm" w="sm" type="none"/>
            <a:tailEnd len="med" w="med" type="triangle"/>
          </a:ln>
        </p:spPr>
      </p:sp>
      <p:sp>
        <p:nvSpPr>
          <p:cNvPr id="286" name="Google Shape;286;p26"/>
          <p:cNvSpPr/>
          <p:nvPr/>
        </p:nvSpPr>
        <p:spPr>
          <a:xfrm>
            <a:off x="5796563" y="2772135"/>
            <a:ext cx="25920" cy="352080"/>
          </a:xfrm>
          <a:custGeom>
            <a:rect b="b" l="l" r="r" t="t"/>
            <a:pathLst>
              <a:path extrusionOk="0" h="21600" w="21600">
                <a:moveTo>
                  <a:pt x="0" y="0"/>
                </a:moveTo>
                <a:lnTo>
                  <a:pt x="21600" y="21600"/>
                </a:lnTo>
              </a:path>
            </a:pathLst>
          </a:custGeom>
          <a:noFill/>
          <a:ln cap="flat" cmpd="sng" w="28425">
            <a:solidFill>
              <a:srgbClr val="FFCC00"/>
            </a:solidFill>
            <a:prstDash val="solid"/>
            <a:round/>
            <a:headEnd len="sm" w="sm" type="none"/>
            <a:tailEnd len="med" w="med" type="triangle"/>
          </a:ln>
        </p:spPr>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2E75B6"/>
        </a:solidFill>
      </p:bgPr>
    </p:bg>
    <p:spTree>
      <p:nvGrpSpPr>
        <p:cNvPr id="291" name="Shape 291"/>
        <p:cNvGrpSpPr/>
        <p:nvPr/>
      </p:nvGrpSpPr>
      <p:grpSpPr>
        <a:xfrm>
          <a:off x="0" y="0"/>
          <a:ext cx="0" cy="0"/>
          <a:chOff x="0" y="0"/>
          <a:chExt cx="0" cy="0"/>
        </a:xfrm>
      </p:grpSpPr>
      <p:sp>
        <p:nvSpPr>
          <p:cNvPr id="292" name="Google Shape;292;p27"/>
          <p:cNvSpPr/>
          <p:nvPr/>
        </p:nvSpPr>
        <p:spPr>
          <a:xfrm>
            <a:off x="150480" y="207000"/>
            <a:ext cx="12191400" cy="1548720"/>
          </a:xfrm>
          <a:prstGeom prst="rect">
            <a:avLst/>
          </a:prstGeom>
          <a:solidFill>
            <a:srgbClr val="FFF2C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3" name="Google Shape;293;p27"/>
          <p:cNvSpPr/>
          <p:nvPr/>
        </p:nvSpPr>
        <p:spPr>
          <a:xfrm>
            <a:off x="552600" y="495360"/>
            <a:ext cx="11086560" cy="5866560"/>
          </a:xfrm>
          <a:prstGeom prst="rect">
            <a:avLst/>
          </a:prstGeom>
          <a:noFill/>
          <a:ln cap="flat" cmpd="sng" w="284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4" name="Google Shape;294;p27"/>
          <p:cNvSpPr/>
          <p:nvPr/>
        </p:nvSpPr>
        <p:spPr>
          <a:xfrm>
            <a:off x="760320" y="820440"/>
            <a:ext cx="8590680" cy="63864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rPr b="0" i="0" lang="es-ES" sz="1800" u="none" cap="none" strike="noStrike">
                <a:solidFill>
                  <a:srgbClr val="C55A11"/>
                </a:solidFill>
                <a:latin typeface="Century"/>
                <a:ea typeface="Century"/>
                <a:cs typeface="Century"/>
                <a:sym typeface="Century"/>
              </a:rPr>
              <a:t>La Formación Profesional</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es-ES" sz="1800" u="none" cap="none" strike="noStrike">
                <a:solidFill>
                  <a:srgbClr val="00682F"/>
                </a:solidFill>
                <a:latin typeface="Century"/>
                <a:ea typeface="Century"/>
                <a:cs typeface="Century"/>
                <a:sym typeface="Century"/>
              </a:rPr>
              <a:t>LOS CICLOS FORMATIVOS DE GRADO MEDIO</a:t>
            </a:r>
            <a:endParaRPr b="0" i="0" sz="1800" u="none" cap="none" strike="noStrike">
              <a:solidFill>
                <a:schemeClr val="dk1"/>
              </a:solidFill>
              <a:latin typeface="Arial"/>
              <a:ea typeface="Arial"/>
              <a:cs typeface="Arial"/>
              <a:sym typeface="Arial"/>
            </a:endParaRPr>
          </a:p>
        </p:txBody>
      </p:sp>
      <p:sp>
        <p:nvSpPr>
          <p:cNvPr id="295" name="Google Shape;295;p27"/>
          <p:cNvSpPr/>
          <p:nvPr/>
        </p:nvSpPr>
        <p:spPr>
          <a:xfrm>
            <a:off x="670680" y="2022120"/>
            <a:ext cx="2647800" cy="364320"/>
          </a:xfrm>
          <a:prstGeom prst="rect">
            <a:avLst/>
          </a:prstGeom>
          <a:gradFill>
            <a:gsLst>
              <a:gs pos="0">
                <a:srgbClr val="FFED74"/>
              </a:gs>
              <a:gs pos="35000">
                <a:srgbClr val="FFF09F"/>
              </a:gs>
              <a:gs pos="100000">
                <a:srgbClr val="FFF9D6"/>
              </a:gs>
            </a:gsLst>
            <a:lin ang="16200000" scaled="0"/>
          </a:gradFill>
          <a:ln cap="flat" cmpd="sng" w="9525">
            <a:solidFill>
              <a:srgbClr val="F9BB00"/>
            </a:solidFill>
            <a:prstDash val="solid"/>
            <a:round/>
            <a:headEnd len="sm" w="sm" type="none"/>
            <a:tailEnd len="sm" w="sm" type="none"/>
          </a:ln>
          <a:effectLst>
            <a:outerShdw blurRad="40000" rotWithShape="0" dir="5400000" dist="20000">
              <a:srgbClr val="000000">
                <a:alpha val="37254"/>
              </a:srgbClr>
            </a:outerShdw>
          </a:effectLst>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rPr b="0" i="0" lang="es-ES" sz="1800" u="none" cap="none" strike="noStrike">
                <a:solidFill>
                  <a:srgbClr val="000000"/>
                </a:solidFill>
                <a:latin typeface="Century"/>
                <a:ea typeface="Century"/>
                <a:cs typeface="Century"/>
                <a:sym typeface="Century"/>
              </a:rPr>
              <a:t>   </a:t>
            </a:r>
            <a:r>
              <a:rPr b="0" i="0" lang="es-ES" sz="1800" u="none" cap="none" strike="noStrike">
                <a:solidFill>
                  <a:srgbClr val="385623"/>
                </a:solidFill>
                <a:latin typeface="Century"/>
                <a:ea typeface="Century"/>
                <a:cs typeface="Century"/>
                <a:sym typeface="Century"/>
              </a:rPr>
              <a:t>Estructura</a:t>
            </a:r>
            <a:endParaRPr b="0" i="0" sz="1800" u="none" cap="none" strike="noStrike">
              <a:solidFill>
                <a:schemeClr val="dk1"/>
              </a:solidFill>
              <a:latin typeface="Arial"/>
              <a:ea typeface="Arial"/>
              <a:cs typeface="Arial"/>
              <a:sym typeface="Arial"/>
            </a:endParaRPr>
          </a:p>
        </p:txBody>
      </p:sp>
      <p:sp>
        <p:nvSpPr>
          <p:cNvPr id="296" name="Google Shape;296;p27"/>
          <p:cNvSpPr/>
          <p:nvPr/>
        </p:nvSpPr>
        <p:spPr>
          <a:xfrm>
            <a:off x="5527440" y="1964160"/>
            <a:ext cx="3706200" cy="1003680"/>
          </a:xfrm>
          <a:prstGeom prst="rect">
            <a:avLst/>
          </a:prstGeom>
          <a:gradFill>
            <a:gsLst>
              <a:gs pos="0">
                <a:srgbClr val="BDF297"/>
              </a:gs>
              <a:gs pos="50000">
                <a:srgbClr val="D5F5C0"/>
              </a:gs>
              <a:gs pos="100000">
                <a:srgbClr val="EAF8E0"/>
              </a:gs>
            </a:gsLst>
            <a:lin ang="0" scaled="0"/>
          </a:gradFill>
          <a:ln cap="flat" cmpd="sng" w="9525">
            <a:solidFill>
              <a:srgbClr val="F9BB00"/>
            </a:solidFill>
            <a:prstDash val="solid"/>
            <a:round/>
            <a:headEnd len="sm" w="sm" type="none"/>
            <a:tailEnd len="sm" w="sm" type="none"/>
          </a:ln>
          <a:effectLst>
            <a:outerShdw blurRad="40000" rotWithShape="0" dir="5400000" dist="20000">
              <a:srgbClr val="000000">
                <a:alpha val="37254"/>
              </a:srgbClr>
            </a:outerShdw>
          </a:effectLst>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400"/>
              <a:buFont typeface="Arial"/>
              <a:buNone/>
            </a:pPr>
            <a:r>
              <a:rPr b="0" i="0" lang="es-ES" sz="1400" u="none" cap="none" strike="noStrike">
                <a:solidFill>
                  <a:srgbClr val="000000"/>
                </a:solidFill>
                <a:latin typeface="Century"/>
                <a:ea typeface="Century"/>
                <a:cs typeface="Century"/>
                <a:sym typeface="Century"/>
              </a:rPr>
              <a:t>Familias Profesionales (26) s</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s-ES" sz="1400" u="none" cap="none" strike="noStrike">
                <a:solidFill>
                  <a:srgbClr val="000000"/>
                </a:solidFill>
                <a:latin typeface="Century"/>
                <a:ea typeface="Century"/>
                <a:cs typeface="Century"/>
                <a:sym typeface="Century"/>
              </a:rPr>
              <a:t>Catálogo Nacional de Cualificaciones Profesionales</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es-ES" sz="1800" u="none" cap="none" strike="noStrike">
                <a:solidFill>
                  <a:srgbClr val="000000"/>
                </a:solidFill>
                <a:latin typeface="Century"/>
                <a:ea typeface="Century"/>
                <a:cs typeface="Century"/>
                <a:sym typeface="Century"/>
              </a:rPr>
              <a:t> 	</a:t>
            </a:r>
            <a:endParaRPr b="0" i="0" sz="1800" u="none" cap="none" strike="noStrike">
              <a:solidFill>
                <a:schemeClr val="dk1"/>
              </a:solidFill>
              <a:latin typeface="Arial"/>
              <a:ea typeface="Arial"/>
              <a:cs typeface="Arial"/>
              <a:sym typeface="Arial"/>
            </a:endParaRPr>
          </a:p>
        </p:txBody>
      </p:sp>
      <p:sp>
        <p:nvSpPr>
          <p:cNvPr id="297" name="Google Shape;297;p27"/>
          <p:cNvSpPr/>
          <p:nvPr/>
        </p:nvSpPr>
        <p:spPr>
          <a:xfrm>
            <a:off x="662400" y="3554640"/>
            <a:ext cx="2656080" cy="364320"/>
          </a:xfrm>
          <a:prstGeom prst="rect">
            <a:avLst/>
          </a:prstGeom>
          <a:gradFill>
            <a:gsLst>
              <a:gs pos="0">
                <a:srgbClr val="FFED74"/>
              </a:gs>
              <a:gs pos="35000">
                <a:srgbClr val="FFF09F"/>
              </a:gs>
              <a:gs pos="100000">
                <a:srgbClr val="FFF9D6"/>
              </a:gs>
            </a:gsLst>
            <a:lin ang="16200000" scaled="0"/>
          </a:gradFill>
          <a:ln cap="flat" cmpd="sng" w="9525">
            <a:solidFill>
              <a:srgbClr val="F9BB00"/>
            </a:solidFill>
            <a:prstDash val="solid"/>
            <a:round/>
            <a:headEnd len="sm" w="sm" type="none"/>
            <a:tailEnd len="sm" w="sm" type="none"/>
          </a:ln>
          <a:effectLst>
            <a:outerShdw blurRad="40000" rotWithShape="0" dir="5400000" dist="20000">
              <a:srgbClr val="000000">
                <a:alpha val="37254"/>
              </a:srgbClr>
            </a:outerShdw>
          </a:effectLst>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rPr b="0" i="0" lang="es-ES" sz="1800" u="none" cap="none" strike="noStrike">
                <a:solidFill>
                  <a:srgbClr val="385623"/>
                </a:solidFill>
                <a:latin typeface="Century"/>
                <a:ea typeface="Century"/>
                <a:cs typeface="Century"/>
                <a:sym typeface="Century"/>
              </a:rPr>
              <a:t>Contenido/Asignaturas</a:t>
            </a:r>
            <a:endParaRPr b="0" i="0" sz="1800" u="none" cap="none" strike="noStrike">
              <a:solidFill>
                <a:schemeClr val="dk1"/>
              </a:solidFill>
              <a:latin typeface="Arial"/>
              <a:ea typeface="Arial"/>
              <a:cs typeface="Arial"/>
              <a:sym typeface="Arial"/>
            </a:endParaRPr>
          </a:p>
        </p:txBody>
      </p:sp>
      <p:sp>
        <p:nvSpPr>
          <p:cNvPr id="298" name="Google Shape;298;p27"/>
          <p:cNvSpPr/>
          <p:nvPr/>
        </p:nvSpPr>
        <p:spPr>
          <a:xfrm>
            <a:off x="580680" y="4806000"/>
            <a:ext cx="2738160" cy="364320"/>
          </a:xfrm>
          <a:prstGeom prst="rect">
            <a:avLst/>
          </a:prstGeom>
          <a:gradFill>
            <a:gsLst>
              <a:gs pos="0">
                <a:srgbClr val="FFED74"/>
              </a:gs>
              <a:gs pos="35000">
                <a:srgbClr val="FFF09F"/>
              </a:gs>
              <a:gs pos="100000">
                <a:srgbClr val="FFF9D6"/>
              </a:gs>
            </a:gsLst>
            <a:lin ang="16200000" scaled="0"/>
          </a:gradFill>
          <a:ln cap="flat" cmpd="sng" w="9525">
            <a:solidFill>
              <a:srgbClr val="F9BB00"/>
            </a:solidFill>
            <a:prstDash val="solid"/>
            <a:round/>
            <a:headEnd len="sm" w="sm" type="none"/>
            <a:tailEnd len="sm" w="sm" type="none"/>
          </a:ln>
          <a:effectLst>
            <a:outerShdw blurRad="40000" rotWithShape="0" dir="5400000" dist="20000">
              <a:srgbClr val="000000">
                <a:alpha val="37254"/>
              </a:srgbClr>
            </a:outerShdw>
          </a:effectLst>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rPr b="0" i="0" lang="es-ES" sz="1800" u="none" cap="none" strike="noStrike">
                <a:solidFill>
                  <a:srgbClr val="000000"/>
                </a:solidFill>
                <a:latin typeface="Century"/>
                <a:ea typeface="Century"/>
                <a:cs typeface="Century"/>
                <a:sym typeface="Century"/>
              </a:rPr>
              <a:t>	</a:t>
            </a:r>
            <a:r>
              <a:rPr b="0" i="0" lang="es-ES" sz="1800" u="none" cap="none" strike="noStrike">
                <a:solidFill>
                  <a:srgbClr val="385623"/>
                </a:solidFill>
                <a:latin typeface="Century"/>
                <a:ea typeface="Century"/>
                <a:cs typeface="Century"/>
                <a:sym typeface="Century"/>
              </a:rPr>
              <a:t>Duración </a:t>
            </a:r>
            <a:endParaRPr b="0" i="0" sz="1800" u="none" cap="none" strike="noStrike">
              <a:solidFill>
                <a:schemeClr val="dk1"/>
              </a:solidFill>
              <a:latin typeface="Arial"/>
              <a:ea typeface="Arial"/>
              <a:cs typeface="Arial"/>
              <a:sym typeface="Arial"/>
            </a:endParaRPr>
          </a:p>
        </p:txBody>
      </p:sp>
      <p:sp>
        <p:nvSpPr>
          <p:cNvPr id="299" name="Google Shape;299;p27"/>
          <p:cNvSpPr/>
          <p:nvPr/>
        </p:nvSpPr>
        <p:spPr>
          <a:xfrm>
            <a:off x="5599080" y="3340440"/>
            <a:ext cx="3634560" cy="1278000"/>
          </a:xfrm>
          <a:prstGeom prst="rect">
            <a:avLst/>
          </a:prstGeom>
          <a:gradFill>
            <a:gsLst>
              <a:gs pos="0">
                <a:srgbClr val="BDF297"/>
              </a:gs>
              <a:gs pos="50000">
                <a:srgbClr val="D5F5C0"/>
              </a:gs>
              <a:gs pos="100000">
                <a:srgbClr val="EAF8E0"/>
              </a:gs>
            </a:gsLst>
            <a:lin ang="0" scaled="0"/>
          </a:gradFill>
          <a:ln cap="flat" cmpd="sng" w="9525">
            <a:solidFill>
              <a:srgbClr val="F9BB00"/>
            </a:solidFill>
            <a:prstDash val="solid"/>
            <a:round/>
            <a:headEnd len="sm" w="sm" type="none"/>
            <a:tailEnd len="sm" w="sm" type="none"/>
          </a:ln>
          <a:effectLst>
            <a:outerShdw blurRad="40000" rotWithShape="0" dir="5400000" dist="20000">
              <a:srgbClr val="000000">
                <a:alpha val="37254"/>
              </a:srgbClr>
            </a:outerShdw>
          </a:effectLst>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400"/>
              <a:buFont typeface="Arial"/>
              <a:buNone/>
            </a:pPr>
            <a:r>
              <a:rPr b="0" i="0" lang="es-ES" sz="1400" u="none" cap="none" strike="noStrike">
                <a:solidFill>
                  <a:srgbClr val="000000"/>
                </a:solidFill>
                <a:latin typeface="Century"/>
                <a:ea typeface="Century"/>
                <a:cs typeface="Century"/>
                <a:sym typeface="Century"/>
              </a:rPr>
              <a:t>Organizada por Módulos constituidos por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s-ES" sz="1400" u="none" cap="none" strike="noStrike">
                <a:solidFill>
                  <a:srgbClr val="000000"/>
                </a:solidFill>
                <a:latin typeface="Century"/>
                <a:ea typeface="Century"/>
                <a:cs typeface="Century"/>
                <a:sym typeface="Century"/>
              </a:rPr>
              <a:t>Áreas de Conocimientos teórico-prácticos</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s-ES" sz="1400" u="none" cap="none" strike="noStrike">
                <a:solidFill>
                  <a:srgbClr val="000000"/>
                </a:solidFill>
                <a:latin typeface="Century"/>
                <a:ea typeface="Century"/>
                <a:cs typeface="Century"/>
                <a:sym typeface="Century"/>
              </a:rPr>
              <a:t>En función de los campos profesionales</a:t>
            </a:r>
            <a:r>
              <a:rPr b="0" i="0" lang="es-ES" sz="1800" u="none" cap="none" strike="noStrike">
                <a:solidFill>
                  <a:srgbClr val="000000"/>
                </a:solidFill>
                <a:latin typeface="Century"/>
                <a:ea typeface="Century"/>
                <a:cs typeface="Century"/>
                <a:sym typeface="Century"/>
              </a:rPr>
              <a:t> </a:t>
            </a:r>
            <a:r>
              <a:rPr b="0" i="0" lang="es-ES" sz="1400" u="none" cap="none" strike="noStrike">
                <a:solidFill>
                  <a:srgbClr val="000000"/>
                </a:solidFill>
                <a:latin typeface="Century"/>
                <a:ea typeface="Century"/>
                <a:cs typeface="Century"/>
                <a:sym typeface="Century"/>
              </a:rPr>
              <a:t>Módulos transversales comunes:  Orientación Laboral y FCT </a:t>
            </a:r>
            <a:r>
              <a:rPr b="0" i="0" lang="es-ES" sz="1800" u="none" cap="none" strike="noStrike">
                <a:solidFill>
                  <a:srgbClr val="000000"/>
                </a:solidFill>
                <a:latin typeface="Century"/>
                <a:ea typeface="Century"/>
                <a:cs typeface="Century"/>
                <a:sym typeface="Century"/>
              </a:rPr>
              <a:t>	</a:t>
            </a:r>
            <a:endParaRPr b="0" i="0" sz="1800" u="none" cap="none" strike="noStrike">
              <a:solidFill>
                <a:schemeClr val="dk1"/>
              </a:solidFill>
              <a:latin typeface="Arial"/>
              <a:ea typeface="Arial"/>
              <a:cs typeface="Arial"/>
              <a:sym typeface="Arial"/>
            </a:endParaRPr>
          </a:p>
        </p:txBody>
      </p:sp>
      <p:sp>
        <p:nvSpPr>
          <p:cNvPr id="300" name="Google Shape;300;p27"/>
          <p:cNvSpPr/>
          <p:nvPr/>
        </p:nvSpPr>
        <p:spPr>
          <a:xfrm>
            <a:off x="5562000" y="4799140"/>
            <a:ext cx="3714000" cy="732000"/>
          </a:xfrm>
          <a:prstGeom prst="rect">
            <a:avLst/>
          </a:prstGeom>
          <a:gradFill>
            <a:gsLst>
              <a:gs pos="0">
                <a:srgbClr val="BDF297"/>
              </a:gs>
              <a:gs pos="50000">
                <a:srgbClr val="D5F5C0"/>
              </a:gs>
              <a:gs pos="100000">
                <a:srgbClr val="EAF8E0"/>
              </a:gs>
            </a:gsLst>
            <a:lin ang="0" scaled="0"/>
          </a:gradFill>
          <a:ln cap="flat" cmpd="sng" w="9525">
            <a:solidFill>
              <a:srgbClr val="F9BB00"/>
            </a:solidFill>
            <a:prstDash val="solid"/>
            <a:round/>
            <a:headEnd len="sm" w="sm" type="none"/>
            <a:tailEnd len="sm" w="sm" type="none"/>
          </a:ln>
          <a:effectLst>
            <a:outerShdw blurRad="40000" rotWithShape="0" dir="5400000" dist="20000">
              <a:srgbClr val="000000">
                <a:alpha val="37254"/>
              </a:srgbClr>
            </a:outerShdw>
          </a:effectLst>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400"/>
              <a:buFont typeface="Arial"/>
              <a:buNone/>
            </a:pPr>
            <a:r>
              <a:rPr b="0" i="0" lang="es-ES" sz="1400" u="none" cap="none" strike="noStrike">
                <a:solidFill>
                  <a:srgbClr val="000000"/>
                </a:solidFill>
                <a:latin typeface="Century"/>
                <a:ea typeface="Century"/>
                <a:cs typeface="Century"/>
                <a:sym typeface="Century"/>
              </a:rPr>
              <a:t> 2000 h.( 2 cursos) FCT tercer trimestre y la posibilidad de DUAL</a:t>
            </a:r>
            <a:r>
              <a:rPr b="0" i="0" lang="es-ES" sz="1800" u="none" cap="none" strike="noStrike">
                <a:solidFill>
                  <a:srgbClr val="000000"/>
                </a:solidFill>
                <a:latin typeface="Century"/>
                <a:ea typeface="Century"/>
                <a:cs typeface="Century"/>
                <a:sym typeface="Century"/>
              </a:rPr>
              <a:t>	</a:t>
            </a:r>
            <a:endParaRPr b="0" i="0" sz="1800" u="none" cap="none" strike="noStrike">
              <a:solidFill>
                <a:schemeClr val="dk1"/>
              </a:solidFill>
              <a:latin typeface="Arial"/>
              <a:ea typeface="Arial"/>
              <a:cs typeface="Arial"/>
              <a:sym typeface="Arial"/>
            </a:endParaRPr>
          </a:p>
        </p:txBody>
      </p:sp>
      <p:sp>
        <p:nvSpPr>
          <p:cNvPr id="301" name="Google Shape;301;p27"/>
          <p:cNvSpPr/>
          <p:nvPr/>
        </p:nvSpPr>
        <p:spPr>
          <a:xfrm>
            <a:off x="622440" y="5888520"/>
            <a:ext cx="2736360" cy="364320"/>
          </a:xfrm>
          <a:prstGeom prst="rect">
            <a:avLst/>
          </a:prstGeom>
          <a:gradFill>
            <a:gsLst>
              <a:gs pos="0">
                <a:srgbClr val="FFED74"/>
              </a:gs>
              <a:gs pos="35000">
                <a:srgbClr val="FFF09F"/>
              </a:gs>
              <a:gs pos="100000">
                <a:srgbClr val="FFF9D6"/>
              </a:gs>
            </a:gsLst>
            <a:lin ang="16200000" scaled="0"/>
          </a:gradFill>
          <a:ln cap="flat" cmpd="sng" w="9525">
            <a:solidFill>
              <a:srgbClr val="F9BB00"/>
            </a:solidFill>
            <a:prstDash val="solid"/>
            <a:round/>
            <a:headEnd len="sm" w="sm" type="none"/>
            <a:tailEnd len="sm" w="sm" type="none"/>
          </a:ln>
          <a:effectLst>
            <a:outerShdw blurRad="40000" rotWithShape="0" dir="5400000" dist="20000">
              <a:srgbClr val="000000">
                <a:alpha val="37254"/>
              </a:srgbClr>
            </a:outerShdw>
          </a:effectLst>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rPr b="0" i="0" lang="es-ES" sz="1800" u="none" cap="none" strike="noStrike">
                <a:solidFill>
                  <a:srgbClr val="000000"/>
                </a:solidFill>
                <a:latin typeface="Century"/>
                <a:ea typeface="Century"/>
                <a:cs typeface="Century"/>
                <a:sym typeface="Century"/>
              </a:rPr>
              <a:t>	</a:t>
            </a:r>
            <a:r>
              <a:rPr b="0" i="0" lang="es-ES" sz="1800" u="none" cap="none" strike="noStrike">
                <a:solidFill>
                  <a:srgbClr val="385623"/>
                </a:solidFill>
                <a:latin typeface="Century"/>
                <a:ea typeface="Century"/>
                <a:cs typeface="Century"/>
                <a:sym typeface="Century"/>
              </a:rPr>
              <a:t>Titulación:</a:t>
            </a:r>
            <a:endParaRPr b="0" i="0" sz="1800" u="none" cap="none" strike="noStrike">
              <a:solidFill>
                <a:schemeClr val="dk1"/>
              </a:solidFill>
              <a:latin typeface="Arial"/>
              <a:ea typeface="Arial"/>
              <a:cs typeface="Arial"/>
              <a:sym typeface="Arial"/>
            </a:endParaRPr>
          </a:p>
        </p:txBody>
      </p:sp>
      <p:sp>
        <p:nvSpPr>
          <p:cNvPr id="302" name="Google Shape;302;p27"/>
          <p:cNvSpPr/>
          <p:nvPr/>
        </p:nvSpPr>
        <p:spPr>
          <a:xfrm>
            <a:off x="5527440" y="5814360"/>
            <a:ext cx="3771000" cy="516240"/>
          </a:xfrm>
          <a:prstGeom prst="rect">
            <a:avLst/>
          </a:prstGeom>
          <a:gradFill>
            <a:gsLst>
              <a:gs pos="0">
                <a:srgbClr val="BDF297"/>
              </a:gs>
              <a:gs pos="50000">
                <a:srgbClr val="D5F5C0"/>
              </a:gs>
              <a:gs pos="100000">
                <a:srgbClr val="EAF8E0"/>
              </a:gs>
            </a:gsLst>
            <a:lin ang="0" scaled="0"/>
          </a:gradFill>
          <a:ln cap="flat" cmpd="sng" w="9525">
            <a:solidFill>
              <a:srgbClr val="F9BB00"/>
            </a:solidFill>
            <a:prstDash val="solid"/>
            <a:round/>
            <a:headEnd len="sm" w="sm" type="none"/>
            <a:tailEnd len="sm" w="sm" type="none"/>
          </a:ln>
          <a:effectLst>
            <a:outerShdw blurRad="40000" rotWithShape="0" dir="5400000" dist="20000">
              <a:srgbClr val="000000">
                <a:alpha val="37254"/>
              </a:srgbClr>
            </a:outerShdw>
          </a:effectLst>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400"/>
              <a:buFont typeface="Arial"/>
              <a:buNone/>
            </a:pPr>
            <a:r>
              <a:rPr b="0" i="0" lang="es-ES" sz="1400" u="none" cap="none" strike="noStrike">
                <a:solidFill>
                  <a:srgbClr val="000000"/>
                </a:solidFill>
                <a:latin typeface="Century"/>
                <a:ea typeface="Century"/>
                <a:cs typeface="Century"/>
                <a:sym typeface="Century"/>
              </a:rPr>
              <a:t>Técnico en… (Nivel II de Cualificación Profesional)  Acceso a:</a:t>
            </a:r>
            <a:endParaRPr b="0" i="0" sz="1400" u="none" cap="none" strike="noStrike">
              <a:solidFill>
                <a:schemeClr val="dk1"/>
              </a:solidFill>
              <a:latin typeface="Arial"/>
              <a:ea typeface="Arial"/>
              <a:cs typeface="Arial"/>
              <a:sym typeface="Arial"/>
            </a:endParaRPr>
          </a:p>
        </p:txBody>
      </p:sp>
      <p:sp>
        <p:nvSpPr>
          <p:cNvPr id="303" name="Google Shape;303;p27"/>
          <p:cNvSpPr/>
          <p:nvPr/>
        </p:nvSpPr>
        <p:spPr>
          <a:xfrm>
            <a:off x="10304640" y="4580280"/>
            <a:ext cx="1423080" cy="594360"/>
          </a:xfrm>
          <a:prstGeom prst="ellipse">
            <a:avLst/>
          </a:prstGeom>
          <a:gradFill>
            <a:gsLst>
              <a:gs pos="0">
                <a:srgbClr val="93DD93"/>
              </a:gs>
              <a:gs pos="50000">
                <a:srgbClr val="BEE8BE"/>
              </a:gs>
              <a:gs pos="100000">
                <a:srgbClr val="DFF3DF"/>
              </a:gs>
            </a:gsLst>
            <a:lin ang="0" scaled="0"/>
          </a:gradFill>
          <a:ln cap="flat" cmpd="sng" w="25400">
            <a:solidFill>
              <a:srgbClr val="42719B"/>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600"/>
              <a:buFont typeface="Arial"/>
              <a:buNone/>
            </a:pPr>
            <a:r>
              <a:rPr b="0" i="0" lang="es-ES" sz="1600" u="none" cap="none" strike="noStrike">
                <a:solidFill>
                  <a:srgbClr val="000000"/>
                </a:solidFill>
                <a:latin typeface="Calibri"/>
                <a:ea typeface="Calibri"/>
                <a:cs typeface="Calibri"/>
                <a:sym typeface="Calibri"/>
              </a:rPr>
              <a:t>Grado Superior</a:t>
            </a:r>
            <a:endParaRPr b="0" i="0" sz="1600" u="none" cap="none" strike="noStrike">
              <a:solidFill>
                <a:schemeClr val="dk1"/>
              </a:solidFill>
              <a:latin typeface="Arial"/>
              <a:ea typeface="Arial"/>
              <a:cs typeface="Arial"/>
              <a:sym typeface="Arial"/>
            </a:endParaRPr>
          </a:p>
        </p:txBody>
      </p:sp>
      <p:sp>
        <p:nvSpPr>
          <p:cNvPr id="304" name="Google Shape;304;p27"/>
          <p:cNvSpPr/>
          <p:nvPr/>
        </p:nvSpPr>
        <p:spPr>
          <a:xfrm>
            <a:off x="10411920" y="6162840"/>
            <a:ext cx="1271160" cy="659520"/>
          </a:xfrm>
          <a:prstGeom prst="ellipse">
            <a:avLst/>
          </a:prstGeom>
          <a:solidFill>
            <a:srgbClr val="C39BE1"/>
          </a:solidFill>
          <a:ln cap="flat" cmpd="sng" w="25400">
            <a:solidFill>
              <a:srgbClr val="42719B"/>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600"/>
              <a:buFont typeface="Arial"/>
              <a:buNone/>
            </a:pPr>
            <a:r>
              <a:rPr b="0" i="0" lang="es-ES" sz="1600" u="none" cap="none" strike="noStrike">
                <a:solidFill>
                  <a:srgbClr val="000000"/>
                </a:solidFill>
                <a:latin typeface="Calibri"/>
                <a:ea typeface="Calibri"/>
                <a:cs typeface="Calibri"/>
                <a:sym typeface="Calibri"/>
              </a:rPr>
              <a:t>Trabajo</a:t>
            </a:r>
            <a:endParaRPr b="0" i="0" sz="1600" u="none" cap="none" strike="noStrike">
              <a:solidFill>
                <a:schemeClr val="dk1"/>
              </a:solidFill>
              <a:latin typeface="Arial"/>
              <a:ea typeface="Arial"/>
              <a:cs typeface="Arial"/>
              <a:sym typeface="Arial"/>
            </a:endParaRPr>
          </a:p>
        </p:txBody>
      </p:sp>
      <p:sp>
        <p:nvSpPr>
          <p:cNvPr id="305" name="Google Shape;305;p27"/>
          <p:cNvSpPr/>
          <p:nvPr/>
        </p:nvSpPr>
        <p:spPr>
          <a:xfrm flipH="1" rot="10800000">
            <a:off x="9320760" y="5068800"/>
            <a:ext cx="968400" cy="977400"/>
          </a:xfrm>
          <a:custGeom>
            <a:rect b="b" l="l" r="r" t="t"/>
            <a:pathLst>
              <a:path extrusionOk="0" h="21600" w="21600">
                <a:moveTo>
                  <a:pt x="0" y="0"/>
                </a:moveTo>
                <a:lnTo>
                  <a:pt x="21600" y="21600"/>
                </a:lnTo>
              </a:path>
            </a:pathLst>
          </a:custGeom>
          <a:noFill/>
          <a:ln cap="flat" cmpd="sng" w="28425">
            <a:solidFill>
              <a:srgbClr val="FFCC00"/>
            </a:solidFill>
            <a:prstDash val="solid"/>
            <a:round/>
            <a:headEnd len="sm" w="sm" type="none"/>
            <a:tailEnd len="med" w="med" type="triangle"/>
          </a:ln>
        </p:spPr>
      </p:sp>
      <p:sp>
        <p:nvSpPr>
          <p:cNvPr id="306" name="Google Shape;306;p27"/>
          <p:cNvSpPr/>
          <p:nvPr/>
        </p:nvSpPr>
        <p:spPr>
          <a:xfrm>
            <a:off x="9312480" y="6039360"/>
            <a:ext cx="1049400" cy="496800"/>
          </a:xfrm>
          <a:custGeom>
            <a:rect b="b" l="l" r="r" t="t"/>
            <a:pathLst>
              <a:path extrusionOk="0" h="21600" w="21600">
                <a:moveTo>
                  <a:pt x="0" y="0"/>
                </a:moveTo>
                <a:lnTo>
                  <a:pt x="21600" y="21600"/>
                </a:lnTo>
              </a:path>
            </a:pathLst>
          </a:custGeom>
          <a:noFill/>
          <a:ln cap="flat" cmpd="sng" w="28425">
            <a:solidFill>
              <a:srgbClr val="FFCC00"/>
            </a:solidFill>
            <a:prstDash val="solid"/>
            <a:round/>
            <a:headEnd len="sm" w="sm" type="none"/>
            <a:tailEnd len="med" w="med" type="triangle"/>
          </a:ln>
        </p:spPr>
      </p:sp>
      <p:sp>
        <p:nvSpPr>
          <p:cNvPr id="307" name="Google Shape;307;p27"/>
          <p:cNvSpPr/>
          <p:nvPr/>
        </p:nvSpPr>
        <p:spPr>
          <a:xfrm>
            <a:off x="3443400" y="2243880"/>
            <a:ext cx="2066760" cy="8280"/>
          </a:xfrm>
          <a:custGeom>
            <a:rect b="b" l="l" r="r" t="t"/>
            <a:pathLst>
              <a:path extrusionOk="0" h="21600" w="21600">
                <a:moveTo>
                  <a:pt x="0" y="0"/>
                </a:moveTo>
                <a:lnTo>
                  <a:pt x="21600" y="21600"/>
                </a:lnTo>
              </a:path>
            </a:pathLst>
          </a:custGeom>
          <a:noFill/>
          <a:ln cap="flat" cmpd="sng" w="38150">
            <a:solidFill>
              <a:srgbClr val="FFC000"/>
            </a:solidFill>
            <a:prstDash val="solid"/>
            <a:round/>
            <a:headEnd len="sm" w="sm" type="none"/>
            <a:tailEnd len="med" w="med" type="triangle"/>
          </a:ln>
        </p:spPr>
      </p:sp>
      <p:sp>
        <p:nvSpPr>
          <p:cNvPr id="308" name="Google Shape;308;p27"/>
          <p:cNvSpPr/>
          <p:nvPr/>
        </p:nvSpPr>
        <p:spPr>
          <a:xfrm>
            <a:off x="3486960" y="3820320"/>
            <a:ext cx="2066760" cy="7200"/>
          </a:xfrm>
          <a:custGeom>
            <a:rect b="b" l="l" r="r" t="t"/>
            <a:pathLst>
              <a:path extrusionOk="0" h="21600" w="21600">
                <a:moveTo>
                  <a:pt x="0" y="0"/>
                </a:moveTo>
                <a:lnTo>
                  <a:pt x="21600" y="21600"/>
                </a:lnTo>
              </a:path>
            </a:pathLst>
          </a:custGeom>
          <a:noFill/>
          <a:ln cap="flat" cmpd="sng" w="38150">
            <a:solidFill>
              <a:srgbClr val="FFCC00"/>
            </a:solidFill>
            <a:prstDash val="solid"/>
            <a:round/>
            <a:headEnd len="sm" w="sm" type="none"/>
            <a:tailEnd len="med" w="med" type="triangle"/>
          </a:ln>
        </p:spPr>
      </p:sp>
      <p:sp>
        <p:nvSpPr>
          <p:cNvPr id="309" name="Google Shape;309;p27"/>
          <p:cNvSpPr/>
          <p:nvPr/>
        </p:nvSpPr>
        <p:spPr>
          <a:xfrm flipH="1" rot="10800000">
            <a:off x="3535560" y="6050160"/>
            <a:ext cx="1882080" cy="360"/>
          </a:xfrm>
          <a:custGeom>
            <a:rect b="b" l="l" r="r" t="t"/>
            <a:pathLst>
              <a:path extrusionOk="0" h="21600" w="21600">
                <a:moveTo>
                  <a:pt x="0" y="0"/>
                </a:moveTo>
                <a:lnTo>
                  <a:pt x="21600" y="21600"/>
                </a:lnTo>
              </a:path>
            </a:pathLst>
          </a:custGeom>
          <a:noFill/>
          <a:ln cap="flat" cmpd="sng" w="38150">
            <a:solidFill>
              <a:srgbClr val="FFCC00"/>
            </a:solidFill>
            <a:prstDash val="solid"/>
            <a:round/>
            <a:headEnd len="sm" w="sm" type="none"/>
            <a:tailEnd len="med" w="med" type="triangle"/>
          </a:ln>
        </p:spPr>
      </p:sp>
      <p:sp>
        <p:nvSpPr>
          <p:cNvPr id="310" name="Google Shape;310;p27"/>
          <p:cNvSpPr/>
          <p:nvPr/>
        </p:nvSpPr>
        <p:spPr>
          <a:xfrm>
            <a:off x="3450600" y="4996080"/>
            <a:ext cx="1967400" cy="360"/>
          </a:xfrm>
          <a:custGeom>
            <a:rect b="b" l="l" r="r" t="t"/>
            <a:pathLst>
              <a:path extrusionOk="0" h="21600" w="21600">
                <a:moveTo>
                  <a:pt x="0" y="0"/>
                </a:moveTo>
                <a:lnTo>
                  <a:pt x="21600" y="21600"/>
                </a:lnTo>
              </a:path>
            </a:pathLst>
          </a:custGeom>
          <a:noFill/>
          <a:ln cap="flat" cmpd="sng" w="38150">
            <a:solidFill>
              <a:srgbClr val="FFCC00"/>
            </a:solidFill>
            <a:prstDash val="solid"/>
            <a:round/>
            <a:headEnd len="sm" w="sm" type="none"/>
            <a:tailEnd len="med" w="med" type="triangle"/>
          </a:ln>
        </p:spPr>
      </p:sp>
      <p:sp>
        <p:nvSpPr>
          <p:cNvPr id="311" name="Google Shape;311;p27"/>
          <p:cNvSpPr/>
          <p:nvPr/>
        </p:nvSpPr>
        <p:spPr>
          <a:xfrm>
            <a:off x="10320480" y="5440320"/>
            <a:ext cx="1720080" cy="731880"/>
          </a:xfrm>
          <a:prstGeom prst="ellipse">
            <a:avLst/>
          </a:prstGeom>
          <a:gradFill>
            <a:gsLst>
              <a:gs pos="0">
                <a:srgbClr val="FFFF9F"/>
              </a:gs>
              <a:gs pos="50000">
                <a:srgbClr val="FFFFC5"/>
              </a:gs>
              <a:gs pos="100000">
                <a:srgbClr val="FFFFE2"/>
              </a:gs>
            </a:gsLst>
            <a:lin ang="18900000" scaled="0"/>
          </a:gradFill>
          <a:ln cap="flat" cmpd="sng" w="25400">
            <a:solidFill>
              <a:srgbClr val="42719B"/>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600"/>
              <a:buFont typeface="Arial"/>
              <a:buNone/>
            </a:pPr>
            <a:r>
              <a:rPr b="0" i="0" lang="es-ES" sz="1600" u="none" cap="none" strike="noStrike">
                <a:solidFill>
                  <a:srgbClr val="000000"/>
                </a:solidFill>
                <a:latin typeface="Calibri"/>
                <a:ea typeface="Calibri"/>
                <a:cs typeface="Calibri"/>
                <a:sym typeface="Calibri"/>
              </a:rPr>
              <a:t>Bachillerato</a:t>
            </a:r>
            <a:endParaRPr b="0" i="0" sz="1600" u="none" cap="none" strike="noStrike">
              <a:solidFill>
                <a:schemeClr val="dk1"/>
              </a:solidFill>
              <a:latin typeface="Arial"/>
              <a:ea typeface="Arial"/>
              <a:cs typeface="Arial"/>
              <a:sym typeface="Arial"/>
            </a:endParaRPr>
          </a:p>
        </p:txBody>
      </p:sp>
      <p:sp>
        <p:nvSpPr>
          <p:cNvPr id="312" name="Google Shape;312;p27"/>
          <p:cNvSpPr/>
          <p:nvPr/>
        </p:nvSpPr>
        <p:spPr>
          <a:xfrm flipH="1" rot="10800000">
            <a:off x="9338040" y="5846040"/>
            <a:ext cx="1044000" cy="187560"/>
          </a:xfrm>
          <a:custGeom>
            <a:rect b="b" l="l" r="r" t="t"/>
            <a:pathLst>
              <a:path extrusionOk="0" h="21600" w="21600">
                <a:moveTo>
                  <a:pt x="0" y="0"/>
                </a:moveTo>
                <a:lnTo>
                  <a:pt x="21600" y="21600"/>
                </a:lnTo>
              </a:path>
            </a:pathLst>
          </a:custGeom>
          <a:noFill/>
          <a:ln cap="flat" cmpd="sng" w="28425">
            <a:solidFill>
              <a:srgbClr val="FFCC00"/>
            </a:solidFill>
            <a:prstDash val="solid"/>
            <a:round/>
            <a:headEnd len="sm" w="sm" type="none"/>
            <a:tailEnd len="med" w="med" type="triangle"/>
          </a:ln>
        </p:spPr>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2E75B6"/>
        </a:solidFill>
      </p:bgPr>
    </p:bg>
    <p:spTree>
      <p:nvGrpSpPr>
        <p:cNvPr id="316" name="Shape 316"/>
        <p:cNvGrpSpPr/>
        <p:nvPr/>
      </p:nvGrpSpPr>
      <p:grpSpPr>
        <a:xfrm>
          <a:off x="0" y="0"/>
          <a:ext cx="0" cy="0"/>
          <a:chOff x="0" y="0"/>
          <a:chExt cx="0" cy="0"/>
        </a:xfrm>
      </p:grpSpPr>
      <p:sp>
        <p:nvSpPr>
          <p:cNvPr id="317" name="Google Shape;317;p28"/>
          <p:cNvSpPr/>
          <p:nvPr/>
        </p:nvSpPr>
        <p:spPr>
          <a:xfrm>
            <a:off x="366480" y="231840"/>
            <a:ext cx="12191400" cy="1548720"/>
          </a:xfrm>
          <a:prstGeom prst="rect">
            <a:avLst/>
          </a:prstGeom>
          <a:solidFill>
            <a:srgbClr val="FFF2C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8" name="Google Shape;318;p28"/>
          <p:cNvSpPr/>
          <p:nvPr/>
        </p:nvSpPr>
        <p:spPr>
          <a:xfrm>
            <a:off x="633240" y="419040"/>
            <a:ext cx="11086560" cy="5866560"/>
          </a:xfrm>
          <a:prstGeom prst="rect">
            <a:avLst/>
          </a:prstGeom>
          <a:noFill/>
          <a:ln cap="flat" cmpd="sng" w="284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19" name="Google Shape;319;p28"/>
          <p:cNvSpPr/>
          <p:nvPr/>
        </p:nvSpPr>
        <p:spPr>
          <a:xfrm>
            <a:off x="760320" y="820440"/>
            <a:ext cx="8590680" cy="63864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rPr b="0" i="0" lang="es-ES" sz="1800" u="none" cap="none" strike="noStrike">
                <a:solidFill>
                  <a:srgbClr val="C55A11"/>
                </a:solidFill>
                <a:latin typeface="Century"/>
                <a:ea typeface="Century"/>
                <a:cs typeface="Century"/>
                <a:sym typeface="Century"/>
              </a:rPr>
              <a:t>La Formación Profesional</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es-ES" sz="1800" u="none" cap="none" strike="noStrike">
                <a:solidFill>
                  <a:srgbClr val="00682F"/>
                </a:solidFill>
                <a:latin typeface="Century"/>
                <a:ea typeface="Century"/>
                <a:cs typeface="Century"/>
                <a:sym typeface="Century"/>
              </a:rPr>
              <a:t>LAS FAMILIAS PROFESIONALES </a:t>
            </a:r>
            <a:endParaRPr b="0" i="0" sz="1800" u="none" cap="none" strike="noStrike">
              <a:solidFill>
                <a:schemeClr val="dk1"/>
              </a:solidFill>
              <a:latin typeface="Arial"/>
              <a:ea typeface="Arial"/>
              <a:cs typeface="Arial"/>
              <a:sym typeface="Arial"/>
            </a:endParaRPr>
          </a:p>
        </p:txBody>
      </p:sp>
      <p:sp>
        <p:nvSpPr>
          <p:cNvPr id="320" name="Google Shape;320;p28"/>
          <p:cNvSpPr/>
          <p:nvPr/>
        </p:nvSpPr>
        <p:spPr>
          <a:xfrm>
            <a:off x="353520" y="2811960"/>
            <a:ext cx="2647800" cy="2797920"/>
          </a:xfrm>
          <a:prstGeom prst="rect">
            <a:avLst/>
          </a:prstGeom>
          <a:gradFill>
            <a:gsLst>
              <a:gs pos="0">
                <a:srgbClr val="FFED74"/>
              </a:gs>
              <a:gs pos="35000">
                <a:srgbClr val="FFF09F"/>
              </a:gs>
              <a:gs pos="100000">
                <a:srgbClr val="FFF9D6"/>
              </a:gs>
            </a:gsLst>
            <a:lin ang="16200000" scaled="0"/>
          </a:gradFill>
          <a:ln cap="flat" cmpd="sng" w="9525">
            <a:solidFill>
              <a:srgbClr val="F9BB00"/>
            </a:solidFill>
            <a:prstDash val="solid"/>
            <a:round/>
            <a:headEnd len="sm" w="sm" type="none"/>
            <a:tailEnd len="sm" w="sm" type="none"/>
          </a:ln>
          <a:effectLst>
            <a:outerShdw blurRad="40000" rotWithShape="0" dir="5400000" dist="20000">
              <a:srgbClr val="000000">
                <a:alpha val="37254"/>
              </a:srgbClr>
            </a:outerShdw>
          </a:effectLst>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600"/>
              <a:buFont typeface="Arial"/>
              <a:buNone/>
            </a:pPr>
            <a:r>
              <a:rPr b="0" i="0" lang="es-ES" sz="1600" u="none" cap="none" strike="noStrike">
                <a:solidFill>
                  <a:srgbClr val="385623"/>
                </a:solidFill>
                <a:latin typeface="Century"/>
                <a:ea typeface="Century"/>
                <a:cs typeface="Century"/>
                <a:sym typeface="Century"/>
              </a:rPr>
              <a:t>Actividades Físicas y Deportivas</a:t>
            </a:r>
            <a:br>
              <a:rPr b="0" i="0" lang="es-ES" sz="1800" u="none" cap="none" strike="noStrike">
                <a:solidFill>
                  <a:schemeClr val="dk1"/>
                </a:solidFill>
                <a:latin typeface="Arial"/>
                <a:ea typeface="Arial"/>
                <a:cs typeface="Arial"/>
                <a:sym typeface="Arial"/>
              </a:rPr>
            </a:br>
            <a:r>
              <a:rPr b="0" i="0" lang="es-ES" sz="1600" u="none" cap="none" strike="noStrike">
                <a:solidFill>
                  <a:srgbClr val="385623"/>
                </a:solidFill>
                <a:latin typeface="Century"/>
                <a:ea typeface="Century"/>
                <a:cs typeface="Century"/>
                <a:sym typeface="Century"/>
              </a:rPr>
              <a:t>Administración y Gestión</a:t>
            </a:r>
            <a:br>
              <a:rPr b="0" i="0" lang="es-ES" sz="1800" u="none" cap="none" strike="noStrike">
                <a:solidFill>
                  <a:schemeClr val="dk1"/>
                </a:solidFill>
                <a:latin typeface="Arial"/>
                <a:ea typeface="Arial"/>
                <a:cs typeface="Arial"/>
                <a:sym typeface="Arial"/>
              </a:rPr>
            </a:br>
            <a:r>
              <a:rPr b="0" i="0" lang="es-ES" sz="1600" u="none" cap="none" strike="noStrike">
                <a:solidFill>
                  <a:srgbClr val="385623"/>
                </a:solidFill>
                <a:latin typeface="Century"/>
                <a:ea typeface="Century"/>
                <a:cs typeface="Century"/>
                <a:sym typeface="Century"/>
              </a:rPr>
              <a:t>Agraria</a:t>
            </a:r>
            <a:br>
              <a:rPr b="0" i="0" lang="es-ES" sz="1800" u="none" cap="none" strike="noStrike">
                <a:solidFill>
                  <a:schemeClr val="dk1"/>
                </a:solidFill>
                <a:latin typeface="Arial"/>
                <a:ea typeface="Arial"/>
                <a:cs typeface="Arial"/>
                <a:sym typeface="Arial"/>
              </a:rPr>
            </a:br>
            <a:r>
              <a:rPr b="0" i="0" lang="es-ES" sz="1600" u="none" cap="none" strike="noStrike">
                <a:solidFill>
                  <a:srgbClr val="385623"/>
                </a:solidFill>
                <a:latin typeface="Century"/>
                <a:ea typeface="Century"/>
                <a:cs typeface="Century"/>
                <a:sym typeface="Century"/>
              </a:rPr>
              <a:t>Artes y Artesanías</a:t>
            </a:r>
            <a:br>
              <a:rPr b="0" i="0" lang="es-ES" sz="1800" u="none" cap="none" strike="noStrike">
                <a:solidFill>
                  <a:schemeClr val="dk1"/>
                </a:solidFill>
                <a:latin typeface="Arial"/>
                <a:ea typeface="Arial"/>
                <a:cs typeface="Arial"/>
                <a:sym typeface="Arial"/>
              </a:rPr>
            </a:br>
            <a:r>
              <a:rPr b="0" i="0" lang="es-ES" sz="1600" u="none" cap="none" strike="noStrike">
                <a:solidFill>
                  <a:srgbClr val="385623"/>
                </a:solidFill>
                <a:latin typeface="Century"/>
                <a:ea typeface="Century"/>
                <a:cs typeface="Century"/>
                <a:sym typeface="Century"/>
              </a:rPr>
              <a:t>Artes Gráficas</a:t>
            </a:r>
            <a:br>
              <a:rPr b="0" i="0" lang="es-ES" sz="1800" u="none" cap="none" strike="noStrike">
                <a:solidFill>
                  <a:schemeClr val="dk1"/>
                </a:solidFill>
                <a:latin typeface="Arial"/>
                <a:ea typeface="Arial"/>
                <a:cs typeface="Arial"/>
                <a:sym typeface="Arial"/>
              </a:rPr>
            </a:br>
            <a:r>
              <a:rPr b="0" i="0" lang="es-ES" sz="1600" u="none" cap="none" strike="noStrike">
                <a:solidFill>
                  <a:srgbClr val="385623"/>
                </a:solidFill>
                <a:latin typeface="Century"/>
                <a:ea typeface="Century"/>
                <a:cs typeface="Century"/>
                <a:sym typeface="Century"/>
              </a:rPr>
              <a:t>Comercio y Marketing</a:t>
            </a:r>
            <a:br>
              <a:rPr b="0" i="0" lang="es-ES" sz="1800" u="none" cap="none" strike="noStrike">
                <a:solidFill>
                  <a:schemeClr val="dk1"/>
                </a:solidFill>
                <a:latin typeface="Arial"/>
                <a:ea typeface="Arial"/>
                <a:cs typeface="Arial"/>
                <a:sym typeface="Arial"/>
              </a:rPr>
            </a:br>
            <a:r>
              <a:rPr b="0" i="0" lang="es-ES" sz="1600" u="none" cap="none" strike="noStrike">
                <a:solidFill>
                  <a:srgbClr val="385623"/>
                </a:solidFill>
                <a:latin typeface="Century"/>
                <a:ea typeface="Century"/>
                <a:cs typeface="Century"/>
                <a:sym typeface="Century"/>
              </a:rPr>
              <a:t>Edificación y Obra Civil</a:t>
            </a:r>
            <a:br>
              <a:rPr b="0" i="0" lang="es-ES" sz="1800" u="none" cap="none" strike="noStrike">
                <a:solidFill>
                  <a:schemeClr val="dk1"/>
                </a:solidFill>
                <a:latin typeface="Arial"/>
                <a:ea typeface="Arial"/>
                <a:cs typeface="Arial"/>
                <a:sym typeface="Arial"/>
              </a:rPr>
            </a:br>
            <a:r>
              <a:rPr b="0" i="0" lang="es-ES" sz="1600" u="none" cap="none" strike="noStrike">
                <a:solidFill>
                  <a:srgbClr val="385623"/>
                </a:solidFill>
                <a:latin typeface="Century"/>
                <a:ea typeface="Century"/>
                <a:cs typeface="Century"/>
                <a:sym typeface="Century"/>
              </a:rPr>
              <a:t>Electricidad y Electrónica</a:t>
            </a:r>
            <a:br>
              <a:rPr b="0" i="0" lang="es-ES" sz="1800" u="none" cap="none" strike="noStrike">
                <a:solidFill>
                  <a:schemeClr val="dk1"/>
                </a:solidFill>
                <a:latin typeface="Arial"/>
                <a:ea typeface="Arial"/>
                <a:cs typeface="Arial"/>
                <a:sym typeface="Arial"/>
              </a:rPr>
            </a:br>
            <a:r>
              <a:rPr b="0" i="0" lang="es-ES" sz="1600" u="none" cap="none" strike="noStrike">
                <a:solidFill>
                  <a:srgbClr val="385623"/>
                </a:solidFill>
                <a:latin typeface="Century"/>
                <a:ea typeface="Century"/>
                <a:cs typeface="Century"/>
                <a:sym typeface="Century"/>
              </a:rPr>
              <a:t>Energía y Agua</a:t>
            </a:r>
            <a:br>
              <a:rPr b="0" i="0" lang="es-ES" sz="1800" u="none" cap="none" strike="noStrike">
                <a:solidFill>
                  <a:schemeClr val="dk1"/>
                </a:solidFill>
                <a:latin typeface="Arial"/>
                <a:ea typeface="Arial"/>
                <a:cs typeface="Arial"/>
                <a:sym typeface="Arial"/>
              </a:rPr>
            </a:br>
            <a:r>
              <a:rPr b="0" i="0" lang="es-ES" sz="1800" u="none" cap="none" strike="noStrike">
                <a:solidFill>
                  <a:srgbClr val="385623"/>
                </a:solidFill>
                <a:latin typeface="Calibri"/>
                <a:ea typeface="Calibri"/>
                <a:cs typeface="Calibri"/>
                <a:sym typeface="Calibri"/>
              </a:rPr>
              <a:t>Fabricación Mecánica</a:t>
            </a:r>
            <a:endParaRPr b="0" i="0" sz="1800" u="none" cap="none" strike="noStrike">
              <a:solidFill>
                <a:schemeClr val="dk1"/>
              </a:solidFill>
              <a:latin typeface="Arial"/>
              <a:ea typeface="Arial"/>
              <a:cs typeface="Arial"/>
              <a:sym typeface="Arial"/>
            </a:endParaRPr>
          </a:p>
        </p:txBody>
      </p:sp>
      <p:sp>
        <p:nvSpPr>
          <p:cNvPr id="321" name="Google Shape;321;p28"/>
          <p:cNvSpPr/>
          <p:nvPr/>
        </p:nvSpPr>
        <p:spPr>
          <a:xfrm>
            <a:off x="3285000" y="2827080"/>
            <a:ext cx="3060000" cy="2523600"/>
          </a:xfrm>
          <a:prstGeom prst="rect">
            <a:avLst/>
          </a:prstGeom>
          <a:gradFill>
            <a:gsLst>
              <a:gs pos="0">
                <a:srgbClr val="FFED74"/>
              </a:gs>
              <a:gs pos="35000">
                <a:srgbClr val="FFF09F"/>
              </a:gs>
              <a:gs pos="100000">
                <a:srgbClr val="FFF9D6"/>
              </a:gs>
            </a:gsLst>
            <a:lin ang="16200000" scaled="0"/>
          </a:gradFill>
          <a:ln cap="flat" cmpd="sng" w="9525">
            <a:solidFill>
              <a:srgbClr val="F9BB00"/>
            </a:solidFill>
            <a:prstDash val="solid"/>
            <a:round/>
            <a:headEnd len="sm" w="sm" type="none"/>
            <a:tailEnd len="sm" w="sm" type="none"/>
          </a:ln>
          <a:effectLst>
            <a:outerShdw blurRad="40000" rotWithShape="0" dir="5400000" dist="20000">
              <a:srgbClr val="000000">
                <a:alpha val="37254"/>
              </a:srgbClr>
            </a:outerShdw>
          </a:effectLst>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600"/>
              <a:buFont typeface="Arial"/>
              <a:buNone/>
            </a:pPr>
            <a:r>
              <a:rPr b="0" i="0" lang="es-ES" sz="1600" u="none" cap="none" strike="noStrike">
                <a:solidFill>
                  <a:srgbClr val="385623"/>
                </a:solidFill>
                <a:latin typeface="Century"/>
                <a:ea typeface="Century"/>
                <a:cs typeface="Century"/>
                <a:sym typeface="Century"/>
              </a:rPr>
              <a:t>Hostelería y Turismo</a:t>
            </a:r>
            <a:br>
              <a:rPr b="0" i="0" lang="es-ES" sz="1800" u="none" cap="none" strike="noStrike">
                <a:solidFill>
                  <a:schemeClr val="dk1"/>
                </a:solidFill>
                <a:latin typeface="Arial"/>
                <a:ea typeface="Arial"/>
                <a:cs typeface="Arial"/>
                <a:sym typeface="Arial"/>
              </a:rPr>
            </a:br>
            <a:r>
              <a:rPr b="0" i="0" lang="es-ES" sz="1600" u="none" cap="none" strike="noStrike">
                <a:solidFill>
                  <a:srgbClr val="385623"/>
                </a:solidFill>
                <a:latin typeface="Century"/>
                <a:ea typeface="Century"/>
                <a:cs typeface="Century"/>
                <a:sym typeface="Century"/>
              </a:rPr>
              <a:t>Imagen Personal</a:t>
            </a:r>
            <a:br>
              <a:rPr b="0" i="0" lang="es-ES" sz="1800" u="none" cap="none" strike="noStrike">
                <a:solidFill>
                  <a:schemeClr val="dk1"/>
                </a:solidFill>
                <a:latin typeface="Arial"/>
                <a:ea typeface="Arial"/>
                <a:cs typeface="Arial"/>
                <a:sym typeface="Arial"/>
              </a:rPr>
            </a:br>
            <a:r>
              <a:rPr b="0" i="0" lang="es-ES" sz="1600" u="none" cap="none" strike="noStrike">
                <a:solidFill>
                  <a:srgbClr val="385623"/>
                </a:solidFill>
                <a:latin typeface="Century"/>
                <a:ea typeface="Century"/>
                <a:cs typeface="Century"/>
                <a:sym typeface="Century"/>
              </a:rPr>
              <a:t>Imagen y Sonido</a:t>
            </a:r>
            <a:br>
              <a:rPr b="0" i="0" lang="es-ES" sz="1800" u="none" cap="none" strike="noStrike">
                <a:solidFill>
                  <a:schemeClr val="dk1"/>
                </a:solidFill>
                <a:latin typeface="Arial"/>
                <a:ea typeface="Arial"/>
                <a:cs typeface="Arial"/>
                <a:sym typeface="Arial"/>
              </a:rPr>
            </a:br>
            <a:r>
              <a:rPr b="0" i="0" lang="es-ES" sz="1600" u="none" cap="none" strike="noStrike">
                <a:solidFill>
                  <a:srgbClr val="385623"/>
                </a:solidFill>
                <a:latin typeface="Century"/>
                <a:ea typeface="Century"/>
                <a:cs typeface="Century"/>
                <a:sym typeface="Century"/>
              </a:rPr>
              <a:t>Industrias Alimentarias</a:t>
            </a:r>
            <a:br>
              <a:rPr b="0" i="0" lang="es-ES" sz="1800" u="none" cap="none" strike="noStrike">
                <a:solidFill>
                  <a:schemeClr val="dk1"/>
                </a:solidFill>
                <a:latin typeface="Arial"/>
                <a:ea typeface="Arial"/>
                <a:cs typeface="Arial"/>
                <a:sym typeface="Arial"/>
              </a:rPr>
            </a:br>
            <a:r>
              <a:rPr b="0" i="0" lang="es-ES" sz="1600" u="none" cap="none" strike="noStrike">
                <a:solidFill>
                  <a:srgbClr val="385623"/>
                </a:solidFill>
                <a:latin typeface="Century"/>
                <a:ea typeface="Century"/>
                <a:cs typeface="Century"/>
                <a:sym typeface="Century"/>
              </a:rPr>
              <a:t>Industrias Extractivas </a:t>
            </a:r>
            <a:br>
              <a:rPr b="0" i="0" lang="es-ES" sz="1800" u="none" cap="none" strike="noStrike">
                <a:solidFill>
                  <a:schemeClr val="dk1"/>
                </a:solidFill>
                <a:latin typeface="Arial"/>
                <a:ea typeface="Arial"/>
                <a:cs typeface="Arial"/>
                <a:sym typeface="Arial"/>
              </a:rPr>
            </a:br>
            <a:r>
              <a:rPr b="0" i="0" lang="es-ES" sz="1600" u="none" cap="none" strike="noStrike">
                <a:solidFill>
                  <a:srgbClr val="385623"/>
                </a:solidFill>
                <a:latin typeface="Century"/>
                <a:ea typeface="Century"/>
                <a:cs typeface="Century"/>
                <a:sym typeface="Century"/>
              </a:rPr>
              <a:t>Informática y Comunicaciones </a:t>
            </a:r>
            <a:br>
              <a:rPr b="0" i="0" lang="es-ES" sz="1800" u="none" cap="none" strike="noStrike">
                <a:solidFill>
                  <a:schemeClr val="dk1"/>
                </a:solidFill>
                <a:latin typeface="Arial"/>
                <a:ea typeface="Arial"/>
                <a:cs typeface="Arial"/>
                <a:sym typeface="Arial"/>
              </a:rPr>
            </a:br>
            <a:r>
              <a:rPr b="0" i="0" lang="es-ES" sz="1600" u="none" cap="none" strike="noStrike">
                <a:solidFill>
                  <a:srgbClr val="385623"/>
                </a:solidFill>
                <a:latin typeface="Century"/>
                <a:ea typeface="Century"/>
                <a:cs typeface="Century"/>
                <a:sym typeface="Century"/>
              </a:rPr>
              <a:t>Instalación y Mantenimiento</a:t>
            </a:r>
            <a:br>
              <a:rPr b="0" i="0" lang="es-ES" sz="1800" u="none" cap="none" strike="noStrike">
                <a:solidFill>
                  <a:schemeClr val="dk1"/>
                </a:solidFill>
                <a:latin typeface="Arial"/>
                <a:ea typeface="Arial"/>
                <a:cs typeface="Arial"/>
                <a:sym typeface="Arial"/>
              </a:rPr>
            </a:br>
            <a:r>
              <a:rPr b="0" i="0" lang="es-ES" sz="1600" u="none" cap="none" strike="noStrike">
                <a:solidFill>
                  <a:srgbClr val="385623"/>
                </a:solidFill>
                <a:latin typeface="Century"/>
                <a:ea typeface="Century"/>
                <a:cs typeface="Century"/>
                <a:sym typeface="Century"/>
              </a:rPr>
              <a:t>Madera, Mueble y Corcho</a:t>
            </a:r>
            <a:br>
              <a:rPr b="0" i="0" lang="es-ES" sz="1800" u="none" cap="none" strike="noStrike">
                <a:solidFill>
                  <a:schemeClr val="dk1"/>
                </a:solidFill>
                <a:latin typeface="Arial"/>
                <a:ea typeface="Arial"/>
                <a:cs typeface="Arial"/>
                <a:sym typeface="Arial"/>
              </a:rPr>
            </a:br>
            <a:r>
              <a:rPr b="0" i="0" lang="es-ES" sz="1600" u="none" cap="none" strike="noStrike">
                <a:solidFill>
                  <a:srgbClr val="385623"/>
                </a:solidFill>
                <a:latin typeface="Century"/>
                <a:ea typeface="Century"/>
                <a:cs typeface="Century"/>
                <a:sym typeface="Century"/>
              </a:rPr>
              <a:t>Marítimo–Pesquera</a:t>
            </a:r>
            <a:br>
              <a:rPr b="0" i="0" lang="es-ES" sz="1800" u="none" cap="none" strike="noStrike">
                <a:solidFill>
                  <a:schemeClr val="dk1"/>
                </a:solidFill>
                <a:latin typeface="Arial"/>
                <a:ea typeface="Arial"/>
                <a:cs typeface="Arial"/>
                <a:sym typeface="Arial"/>
              </a:rPr>
            </a:br>
            <a:r>
              <a:rPr b="0" i="0" lang="es-ES" sz="1600" u="none" cap="none" strike="noStrike">
                <a:solidFill>
                  <a:srgbClr val="385623"/>
                </a:solidFill>
                <a:latin typeface="Century"/>
                <a:ea typeface="Century"/>
                <a:cs typeface="Century"/>
                <a:sym typeface="Century"/>
              </a:rPr>
              <a:t>Química</a:t>
            </a:r>
            <a:endParaRPr b="0" i="0" sz="1600" u="none" cap="none" strike="noStrike">
              <a:solidFill>
                <a:schemeClr val="dk1"/>
              </a:solidFill>
              <a:latin typeface="Arial"/>
              <a:ea typeface="Arial"/>
              <a:cs typeface="Arial"/>
              <a:sym typeface="Arial"/>
            </a:endParaRPr>
          </a:p>
        </p:txBody>
      </p:sp>
      <p:sp>
        <p:nvSpPr>
          <p:cNvPr id="322" name="Google Shape;322;p28"/>
          <p:cNvSpPr/>
          <p:nvPr/>
        </p:nvSpPr>
        <p:spPr>
          <a:xfrm>
            <a:off x="6629040" y="2808720"/>
            <a:ext cx="2527920" cy="2523600"/>
          </a:xfrm>
          <a:prstGeom prst="rect">
            <a:avLst/>
          </a:prstGeom>
          <a:gradFill>
            <a:gsLst>
              <a:gs pos="0">
                <a:srgbClr val="FFED74"/>
              </a:gs>
              <a:gs pos="35000">
                <a:srgbClr val="FFF09F"/>
              </a:gs>
              <a:gs pos="100000">
                <a:srgbClr val="FFF9D6"/>
              </a:gs>
            </a:gsLst>
            <a:lin ang="16200000" scaled="0"/>
          </a:gradFill>
          <a:ln cap="flat" cmpd="sng" w="9525">
            <a:solidFill>
              <a:srgbClr val="F9BB00"/>
            </a:solidFill>
            <a:prstDash val="solid"/>
            <a:round/>
            <a:headEnd len="sm" w="sm" type="none"/>
            <a:tailEnd len="sm" w="sm" type="none"/>
          </a:ln>
          <a:effectLst>
            <a:outerShdw blurRad="40000" rotWithShape="0" dir="5400000" dist="20000">
              <a:srgbClr val="000000">
                <a:alpha val="37254"/>
              </a:srgbClr>
            </a:outerShdw>
          </a:effectLst>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600"/>
              <a:buFont typeface="Arial"/>
              <a:buNone/>
            </a:pPr>
            <a:r>
              <a:rPr b="0" i="0" lang="es-ES" sz="1600" u="none" cap="none" strike="noStrike">
                <a:solidFill>
                  <a:srgbClr val="385623"/>
                </a:solidFill>
                <a:latin typeface="Century"/>
                <a:ea typeface="Century"/>
                <a:cs typeface="Century"/>
                <a:sym typeface="Century"/>
              </a:rPr>
              <a:t>Sanidad</a:t>
            </a:r>
            <a:br>
              <a:rPr b="0" i="0" lang="es-ES" sz="1800" u="none" cap="none" strike="noStrike">
                <a:solidFill>
                  <a:schemeClr val="dk1"/>
                </a:solidFill>
                <a:latin typeface="Arial"/>
                <a:ea typeface="Arial"/>
                <a:cs typeface="Arial"/>
                <a:sym typeface="Arial"/>
              </a:rPr>
            </a:br>
            <a:r>
              <a:rPr b="0" i="0" lang="es-ES" sz="1600" u="none" cap="none" strike="noStrike">
                <a:solidFill>
                  <a:srgbClr val="385623"/>
                </a:solidFill>
                <a:latin typeface="Century"/>
                <a:ea typeface="Century"/>
                <a:cs typeface="Century"/>
                <a:sym typeface="Century"/>
              </a:rPr>
              <a:t>Seguridad y Medio Ambiente</a:t>
            </a:r>
            <a:br>
              <a:rPr b="0" i="0" lang="es-ES" sz="1800" u="none" cap="none" strike="noStrike">
                <a:solidFill>
                  <a:schemeClr val="dk1"/>
                </a:solidFill>
                <a:latin typeface="Arial"/>
                <a:ea typeface="Arial"/>
                <a:cs typeface="Arial"/>
                <a:sym typeface="Arial"/>
              </a:rPr>
            </a:br>
            <a:r>
              <a:rPr b="0" i="0" lang="es-ES" sz="1600" u="none" cap="none" strike="noStrike">
                <a:solidFill>
                  <a:srgbClr val="385623"/>
                </a:solidFill>
                <a:latin typeface="Century"/>
                <a:ea typeface="Century"/>
                <a:cs typeface="Century"/>
                <a:sym typeface="Century"/>
              </a:rPr>
              <a:t>Servicios Socioculturales y a la Comunidad</a:t>
            </a:r>
            <a:br>
              <a:rPr b="0" i="0" lang="es-ES" sz="1800" u="none" cap="none" strike="noStrike">
                <a:solidFill>
                  <a:schemeClr val="dk1"/>
                </a:solidFill>
                <a:latin typeface="Arial"/>
                <a:ea typeface="Arial"/>
                <a:cs typeface="Arial"/>
                <a:sym typeface="Arial"/>
              </a:rPr>
            </a:br>
            <a:r>
              <a:rPr b="0" i="0" lang="es-ES" sz="1600" u="none" cap="none" strike="noStrike">
                <a:solidFill>
                  <a:srgbClr val="385623"/>
                </a:solidFill>
                <a:latin typeface="Century"/>
                <a:ea typeface="Century"/>
                <a:cs typeface="Century"/>
                <a:sym typeface="Century"/>
              </a:rPr>
              <a:t>Transporte y Mantenimiento de Vehículos</a:t>
            </a:r>
            <a:br>
              <a:rPr b="0" i="0" lang="es-ES" sz="1800" u="none" cap="none" strike="noStrike">
                <a:solidFill>
                  <a:schemeClr val="dk1"/>
                </a:solidFill>
                <a:latin typeface="Arial"/>
                <a:ea typeface="Arial"/>
                <a:cs typeface="Arial"/>
                <a:sym typeface="Arial"/>
              </a:rPr>
            </a:br>
            <a:r>
              <a:rPr b="0" i="0" lang="es-ES" sz="1600" u="none" cap="none" strike="noStrike">
                <a:solidFill>
                  <a:srgbClr val="385623"/>
                </a:solidFill>
                <a:latin typeface="Century"/>
                <a:ea typeface="Century"/>
                <a:cs typeface="Century"/>
                <a:sym typeface="Century"/>
              </a:rPr>
              <a:t>Textil, Confección y Piel</a:t>
            </a:r>
            <a:br>
              <a:rPr b="0" i="0" lang="es-ES" sz="1800" u="none" cap="none" strike="noStrike">
                <a:solidFill>
                  <a:schemeClr val="dk1"/>
                </a:solidFill>
                <a:latin typeface="Arial"/>
                <a:ea typeface="Arial"/>
                <a:cs typeface="Arial"/>
                <a:sym typeface="Arial"/>
              </a:rPr>
            </a:br>
            <a:r>
              <a:rPr b="0" i="0" lang="es-ES" sz="1600" u="none" cap="none" strike="noStrike">
                <a:solidFill>
                  <a:srgbClr val="385623"/>
                </a:solidFill>
                <a:latin typeface="Century"/>
                <a:ea typeface="Century"/>
                <a:cs typeface="Century"/>
                <a:sym typeface="Century"/>
              </a:rPr>
              <a:t>Vidrio y Cerámica </a:t>
            </a:r>
            <a:br>
              <a:rPr b="0" i="0" lang="es-ES" sz="1800" u="none" cap="none" strike="noStrike">
                <a:solidFill>
                  <a:schemeClr val="dk1"/>
                </a:solidFill>
                <a:latin typeface="Arial"/>
                <a:ea typeface="Arial"/>
                <a:cs typeface="Arial"/>
                <a:sym typeface="Arial"/>
              </a:rPr>
            </a:br>
            <a:endParaRPr b="0" i="0" sz="1600" u="none" cap="none" strike="noStrike">
              <a:solidFill>
                <a:schemeClr val="dk1"/>
              </a:solidFill>
              <a:latin typeface="Arial"/>
              <a:ea typeface="Arial"/>
              <a:cs typeface="Arial"/>
              <a:sym typeface="Arial"/>
            </a:endParaRPr>
          </a:p>
        </p:txBody>
      </p:sp>
      <p:sp>
        <p:nvSpPr>
          <p:cNvPr id="323" name="Google Shape;323;p28"/>
          <p:cNvSpPr/>
          <p:nvPr/>
        </p:nvSpPr>
        <p:spPr>
          <a:xfrm>
            <a:off x="2318400" y="1961640"/>
            <a:ext cx="5574240" cy="638640"/>
          </a:xfrm>
          <a:prstGeom prst="rect">
            <a:avLst/>
          </a:prstGeom>
          <a:gradFill>
            <a:gsLst>
              <a:gs pos="0">
                <a:srgbClr val="FFED74"/>
              </a:gs>
              <a:gs pos="35000">
                <a:srgbClr val="FFF09F"/>
              </a:gs>
              <a:gs pos="100000">
                <a:srgbClr val="FFF9D6"/>
              </a:gs>
            </a:gsLst>
            <a:lin ang="16200000" scaled="0"/>
          </a:gradFill>
          <a:ln cap="flat" cmpd="sng" w="9525">
            <a:solidFill>
              <a:srgbClr val="F9BB00"/>
            </a:solidFill>
            <a:prstDash val="solid"/>
            <a:round/>
            <a:headEnd len="sm" w="sm" type="none"/>
            <a:tailEnd len="sm" w="sm" type="none"/>
          </a:ln>
          <a:effectLst>
            <a:outerShdw blurRad="40000" rotWithShape="0" dir="5400000" dist="20000">
              <a:srgbClr val="000000">
                <a:alpha val="37254"/>
              </a:srgbClr>
            </a:outerShdw>
          </a:effectLst>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rPr b="0" i="0" lang="es-ES" sz="1800" u="none" cap="none" strike="noStrike">
                <a:solidFill>
                  <a:srgbClr val="385623"/>
                </a:solidFill>
                <a:latin typeface="Century"/>
                <a:ea typeface="Century"/>
                <a:cs typeface="Century"/>
                <a:sym typeface="Century"/>
              </a:rPr>
              <a:t>26 Familias Profesionales según Catálogo Nacional de Cualificaciones Profesionales</a:t>
            </a:r>
            <a:endParaRPr b="0" i="0" sz="1800" u="none" cap="none" strike="noStrike">
              <a:solidFill>
                <a:schemeClr val="dk1"/>
              </a:solidFill>
              <a:latin typeface="Arial"/>
              <a:ea typeface="Arial"/>
              <a:cs typeface="Arial"/>
              <a:sym typeface="Arial"/>
            </a:endParaRPr>
          </a:p>
        </p:txBody>
      </p:sp>
      <p:sp>
        <p:nvSpPr>
          <p:cNvPr id="324" name="Google Shape;324;p28"/>
          <p:cNvSpPr/>
          <p:nvPr/>
        </p:nvSpPr>
        <p:spPr>
          <a:xfrm>
            <a:off x="9267480" y="1948320"/>
            <a:ext cx="2717640" cy="4473360"/>
          </a:xfrm>
          <a:prstGeom prst="rect">
            <a:avLst/>
          </a:prstGeom>
          <a:gradFill>
            <a:gsLst>
              <a:gs pos="0">
                <a:srgbClr val="56BA40"/>
              </a:gs>
              <a:gs pos="98000">
                <a:srgbClr val="EFD986"/>
              </a:gs>
              <a:gs pos="100000">
                <a:srgbClr val="29B12C"/>
              </a:gs>
            </a:gsLst>
            <a:lin ang="0" scaled="0"/>
          </a:grad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600"/>
              <a:buFont typeface="Arial"/>
              <a:buNone/>
            </a:pPr>
            <a:r>
              <a:rPr b="0" i="0" lang="es-ES" sz="1600" u="none" cap="none" strike="noStrike">
                <a:solidFill>
                  <a:srgbClr val="385623"/>
                </a:solidFill>
                <a:latin typeface="Century"/>
                <a:ea typeface="Century"/>
                <a:cs typeface="Century"/>
                <a:sym typeface="Century"/>
              </a:rPr>
              <a:t>NIVEL 2 DE CUALIFICACIÓN PROFESIONAL:  </a:t>
            </a:r>
            <a:endParaRPr b="0" i="0" sz="16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s-ES" sz="1400" u="none" cap="none" strike="noStrike">
                <a:solidFill>
                  <a:srgbClr val="385623"/>
                </a:solidFill>
                <a:latin typeface="Century"/>
                <a:ea typeface="Century"/>
                <a:cs typeface="Century"/>
                <a:sym typeface="Century"/>
              </a:rPr>
              <a:t>-Competencia en un conjunto de actividades profesionales bien determinadas, con la capacidad de utilizar los instrumentos y técnicas propias.</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s-ES" sz="1400" u="none" cap="none" strike="noStrike">
                <a:solidFill>
                  <a:srgbClr val="385623"/>
                </a:solidFill>
                <a:latin typeface="Century"/>
                <a:ea typeface="Century"/>
                <a:cs typeface="Century"/>
                <a:sym typeface="Century"/>
              </a:rPr>
              <a:t>-Concierne principalmente a un trabajo de ejecución que puede ser autónomo en el límite de dichas técnicas.</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s-ES" sz="1400" u="none" cap="none" strike="noStrike">
                <a:solidFill>
                  <a:srgbClr val="385623"/>
                </a:solidFill>
                <a:latin typeface="Century"/>
                <a:ea typeface="Century"/>
                <a:cs typeface="Century"/>
                <a:sym typeface="Century"/>
              </a:rPr>
              <a:t>-Requiere conocimientos de los fundamentos técnicos y científicos de su actividad y capacidades de comprensión y aplicación del proceso</a:t>
            </a:r>
            <a:endParaRPr b="0" i="0" sz="1400" u="none" cap="none" strike="noStrike">
              <a:solidFill>
                <a:schemeClr val="dk1"/>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2E75B6"/>
        </a:solidFill>
      </p:bgPr>
    </p:bg>
    <p:spTree>
      <p:nvGrpSpPr>
        <p:cNvPr id="329" name="Shape 329"/>
        <p:cNvGrpSpPr/>
        <p:nvPr/>
      </p:nvGrpSpPr>
      <p:grpSpPr>
        <a:xfrm>
          <a:off x="0" y="0"/>
          <a:ext cx="0" cy="0"/>
          <a:chOff x="0" y="0"/>
          <a:chExt cx="0" cy="0"/>
        </a:xfrm>
      </p:grpSpPr>
      <p:sp>
        <p:nvSpPr>
          <p:cNvPr id="330" name="Google Shape;330;p29"/>
          <p:cNvSpPr/>
          <p:nvPr/>
        </p:nvSpPr>
        <p:spPr>
          <a:xfrm>
            <a:off x="150480" y="207000"/>
            <a:ext cx="12191400" cy="1548720"/>
          </a:xfrm>
          <a:prstGeom prst="rect">
            <a:avLst/>
          </a:prstGeom>
          <a:solidFill>
            <a:srgbClr val="FFF2C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1" name="Google Shape;331;p29"/>
          <p:cNvSpPr/>
          <p:nvPr/>
        </p:nvSpPr>
        <p:spPr>
          <a:xfrm>
            <a:off x="552600" y="495360"/>
            <a:ext cx="11086560" cy="5866560"/>
          </a:xfrm>
          <a:prstGeom prst="rect">
            <a:avLst/>
          </a:prstGeom>
          <a:noFill/>
          <a:ln cap="flat" cmpd="sng" w="284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2" name="Google Shape;332;p29"/>
          <p:cNvSpPr/>
          <p:nvPr/>
        </p:nvSpPr>
        <p:spPr>
          <a:xfrm>
            <a:off x="760320" y="820440"/>
            <a:ext cx="8590680" cy="63864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rPr b="0" i="0" lang="es-ES" sz="1800" u="none" cap="none" strike="noStrike">
                <a:solidFill>
                  <a:srgbClr val="C55A11"/>
                </a:solidFill>
                <a:latin typeface="Century"/>
                <a:ea typeface="Century"/>
                <a:cs typeface="Century"/>
                <a:sym typeface="Century"/>
              </a:rPr>
              <a:t>La Formación Profesional</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es-ES" sz="1800" u="none" cap="none" strike="noStrike">
                <a:solidFill>
                  <a:srgbClr val="00682F"/>
                </a:solidFill>
                <a:latin typeface="Century"/>
                <a:ea typeface="Century"/>
                <a:cs typeface="Century"/>
                <a:sym typeface="Century"/>
              </a:rPr>
              <a:t>CRITERIOS ACCESO EN NAVARRA CICLOS DE GRADO MEDIO</a:t>
            </a:r>
            <a:endParaRPr b="0" i="0" sz="1800" u="none" cap="none" strike="noStrike">
              <a:solidFill>
                <a:schemeClr val="dk1"/>
              </a:solidFill>
              <a:latin typeface="Arial"/>
              <a:ea typeface="Arial"/>
              <a:cs typeface="Arial"/>
              <a:sym typeface="Arial"/>
            </a:endParaRPr>
          </a:p>
        </p:txBody>
      </p:sp>
      <p:sp>
        <p:nvSpPr>
          <p:cNvPr id="333" name="Google Shape;333;p29"/>
          <p:cNvSpPr txBox="1"/>
          <p:nvPr/>
        </p:nvSpPr>
        <p:spPr>
          <a:xfrm>
            <a:off x="5387545" y="3179806"/>
            <a:ext cx="5421481" cy="3293332"/>
          </a:xfrm>
          <a:prstGeom prst="rect">
            <a:avLst/>
          </a:prstGeom>
          <a:gradFill>
            <a:gsLst>
              <a:gs pos="0">
                <a:srgbClr val="56BA40"/>
              </a:gs>
              <a:gs pos="98000">
                <a:srgbClr val="EFD986"/>
              </a:gs>
              <a:gs pos="100000">
                <a:srgbClr val="29B12C"/>
              </a:gs>
            </a:gsLst>
            <a:lin ang="0" scaled="0"/>
          </a:gra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rgbClr val="385623"/>
                </a:solidFill>
                <a:latin typeface="Century"/>
                <a:ea typeface="Century"/>
                <a:cs typeface="Century"/>
                <a:sym typeface="Century"/>
              </a:rPr>
              <a:t>GRUPO DE ACCESO 1-</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385623"/>
              </a:buClr>
              <a:buSzPts val="1400"/>
              <a:buFont typeface="Arial"/>
              <a:buChar char="•"/>
            </a:pPr>
            <a:r>
              <a:rPr b="0" i="0" lang="es-ES" sz="1400" u="none" cap="none" strike="noStrike">
                <a:solidFill>
                  <a:srgbClr val="385623"/>
                </a:solidFill>
                <a:latin typeface="Century"/>
                <a:ea typeface="Century"/>
                <a:cs typeface="Century"/>
                <a:sym typeface="Century"/>
              </a:rPr>
              <a:t>  </a:t>
            </a:r>
            <a:r>
              <a:rPr b="1" i="0" lang="es-ES" sz="1600" u="none" cap="none" strike="noStrike">
                <a:solidFill>
                  <a:srgbClr val="385623"/>
                </a:solidFill>
                <a:latin typeface="Century"/>
                <a:ea typeface="Century"/>
                <a:cs typeface="Century"/>
                <a:sym typeface="Century"/>
              </a:rPr>
              <a:t>15 Plazas de 20 </a:t>
            </a:r>
            <a:r>
              <a:rPr b="0" i="0" lang="es-ES" sz="1600" u="none" cap="none" strike="noStrike">
                <a:solidFill>
                  <a:srgbClr val="385623"/>
                </a:solidFill>
                <a:latin typeface="Century"/>
                <a:ea typeface="Century"/>
                <a:cs typeface="Century"/>
                <a:sym typeface="Century"/>
              </a:rPr>
              <a:t>alumnado Título Graduado en  ESO</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385623"/>
              </a:solidFill>
              <a:latin typeface="Century"/>
              <a:ea typeface="Century"/>
              <a:cs typeface="Century"/>
              <a:sym typeface="Century"/>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rgbClr val="385623"/>
                </a:solidFill>
                <a:latin typeface="Century"/>
                <a:ea typeface="Century"/>
                <a:cs typeface="Century"/>
                <a:sym typeface="Century"/>
              </a:rPr>
              <a:t>GRUPO DE ACCESO 2:</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s-ES" sz="1400" u="none" cap="none" strike="noStrike">
                <a:solidFill>
                  <a:srgbClr val="385623"/>
                </a:solidFill>
                <a:latin typeface="Century"/>
                <a:ea typeface="Century"/>
                <a:cs typeface="Century"/>
                <a:sym typeface="Century"/>
              </a:rPr>
              <a: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385623"/>
              </a:buClr>
              <a:buSzPts val="1600"/>
              <a:buFont typeface="Arial"/>
              <a:buChar char="•"/>
            </a:pPr>
            <a:r>
              <a:rPr b="1" i="0" lang="es-ES" sz="1600" u="none" cap="none" strike="noStrike">
                <a:solidFill>
                  <a:srgbClr val="385623"/>
                </a:solidFill>
                <a:latin typeface="Century"/>
                <a:ea typeface="Century"/>
                <a:cs typeface="Century"/>
                <a:sym typeface="Century"/>
              </a:rPr>
              <a:t>3</a:t>
            </a:r>
            <a:r>
              <a:rPr b="1" i="0" lang="es-ES" sz="1600" u="none" cap="none" strike="noStrike">
                <a:solidFill>
                  <a:schemeClr val="dk1"/>
                </a:solidFill>
                <a:latin typeface="Century"/>
                <a:ea typeface="Century"/>
                <a:cs typeface="Century"/>
                <a:sym typeface="Century"/>
              </a:rPr>
              <a:t> </a:t>
            </a:r>
            <a:r>
              <a:rPr b="1" i="0" lang="es-ES" sz="1600" u="none" cap="none" strike="noStrike">
                <a:solidFill>
                  <a:srgbClr val="385623"/>
                </a:solidFill>
                <a:latin typeface="Century"/>
                <a:ea typeface="Century"/>
                <a:cs typeface="Century"/>
                <a:sym typeface="Century"/>
              </a:rPr>
              <a:t>plazas de 20 </a:t>
            </a:r>
            <a:r>
              <a:rPr b="0" i="0" lang="es-ES" sz="1600" u="none" cap="none" strike="noStrike">
                <a:solidFill>
                  <a:srgbClr val="385623"/>
                </a:solidFill>
                <a:latin typeface="Century"/>
                <a:ea typeface="Century"/>
                <a:cs typeface="Century"/>
                <a:sym typeface="Century"/>
              </a:rPr>
              <a:t>de nuevo acceso. Alumnado con un título Profesional Básico. </a:t>
            </a:r>
            <a:r>
              <a:rPr b="0" i="0" lang="es-ES" sz="1600" u="none" cap="none" strike="noStrike">
                <a:solidFill>
                  <a:schemeClr val="dk1"/>
                </a:solidFill>
                <a:latin typeface="Century"/>
                <a:ea typeface="Century"/>
                <a:cs typeface="Century"/>
                <a:sym typeface="Century"/>
              </a:rPr>
              <a:t>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s-ES" sz="1400" u="none" cap="none" strike="noStrike">
                <a:solidFill>
                  <a:schemeClr val="dk1"/>
                </a:solidFill>
                <a:latin typeface="Arial"/>
                <a:ea typeface="Arial"/>
                <a:cs typeface="Arial"/>
                <a:sym typeface="Arial"/>
              </a:rPr>
              <a:t> </a:t>
            </a:r>
            <a:r>
              <a:rPr b="1" i="0" lang="es-ES" sz="1400" u="none" cap="none" strike="noStrike">
                <a:solidFill>
                  <a:srgbClr val="385623"/>
                </a:solidFill>
                <a:latin typeface="Century"/>
                <a:ea typeface="Century"/>
                <a:cs typeface="Century"/>
                <a:sym typeface="Century"/>
              </a:rPr>
              <a:t>GRUPO DE ACCESO 3:</a:t>
            </a:r>
            <a:endParaRPr b="1" i="0" sz="1400" u="none" cap="none" strike="noStrike">
              <a:solidFill>
                <a:srgbClr val="385623"/>
              </a:solidFill>
              <a:latin typeface="Arial"/>
              <a:ea typeface="Arial"/>
              <a:cs typeface="Arial"/>
              <a:sym typeface="Arial"/>
            </a:endParaRPr>
          </a:p>
          <a:p>
            <a:pPr indent="0" lvl="0" marL="0" marR="0" rtl="0" algn="l">
              <a:lnSpc>
                <a:spcPct val="100000"/>
              </a:lnSpc>
              <a:spcBef>
                <a:spcPts val="0"/>
              </a:spcBef>
              <a:spcAft>
                <a:spcPts val="0"/>
              </a:spcAft>
              <a:buClr>
                <a:srgbClr val="385623"/>
              </a:buClr>
              <a:buSzPts val="1600"/>
              <a:buFont typeface="Arial"/>
              <a:buChar char="•"/>
            </a:pPr>
            <a:r>
              <a:rPr b="1" i="0" lang="es-ES" sz="1600" u="none" cap="none" strike="noStrike">
                <a:solidFill>
                  <a:srgbClr val="385623"/>
                </a:solidFill>
                <a:latin typeface="Century"/>
                <a:ea typeface="Century"/>
                <a:cs typeface="Century"/>
                <a:sym typeface="Century"/>
              </a:rPr>
              <a:t>2  plazas de 20  </a:t>
            </a:r>
            <a:r>
              <a:rPr b="0" i="0" lang="es-ES" sz="1600" u="none" cap="none" strike="noStrike">
                <a:solidFill>
                  <a:srgbClr val="385623"/>
                </a:solidFill>
                <a:latin typeface="Century"/>
                <a:ea typeface="Century"/>
                <a:cs typeface="Century"/>
                <a:sym typeface="Century"/>
              </a:rPr>
              <a:t>de nuevo acceso:  Alumnado con Prueba de Acceso</a:t>
            </a:r>
            <a:endParaRPr b="0" i="0" sz="1400" u="none" cap="none" strike="noStrike">
              <a:solidFill>
                <a:srgbClr val="385623"/>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400"/>
              <a:buFont typeface="Arial"/>
              <a:buNone/>
            </a:pPr>
            <a:r>
              <a:t/>
            </a:r>
            <a:endParaRPr b="0" i="0" sz="1400" u="none" cap="none" strike="noStrike">
              <a:solidFill>
                <a:srgbClr val="385623"/>
              </a:solidFill>
              <a:latin typeface="Arial"/>
              <a:ea typeface="Arial"/>
              <a:cs typeface="Arial"/>
              <a:sym typeface="Arial"/>
            </a:endParaRPr>
          </a:p>
        </p:txBody>
      </p:sp>
      <p:sp>
        <p:nvSpPr>
          <p:cNvPr id="334" name="Google Shape;334;p29"/>
          <p:cNvSpPr txBox="1"/>
          <p:nvPr/>
        </p:nvSpPr>
        <p:spPr>
          <a:xfrm>
            <a:off x="2318467" y="1961489"/>
            <a:ext cx="5574930" cy="923330"/>
          </a:xfrm>
          <a:prstGeom prst="rect">
            <a:avLst/>
          </a:prstGeom>
          <a:gradFill>
            <a:gsLst>
              <a:gs pos="0">
                <a:srgbClr val="FFED74"/>
              </a:gs>
              <a:gs pos="35000">
                <a:srgbClr val="FFF09F"/>
              </a:gs>
              <a:gs pos="100000">
                <a:srgbClr val="FFF9D6"/>
              </a:gs>
            </a:gsLst>
            <a:lin ang="16200000" scaled="0"/>
          </a:gradFill>
          <a:ln cap="flat" cmpd="sng" w="9525">
            <a:solidFill>
              <a:srgbClr val="FFBE00"/>
            </a:solidFill>
            <a:prstDash val="solid"/>
            <a:round/>
            <a:headEnd len="sm" w="sm" type="none"/>
            <a:tailEnd len="sm" w="sm" type="none"/>
          </a:ln>
          <a:effectLst>
            <a:outerShdw blurRad="40000" rotWithShape="0" dir="5400000" dist="20000">
              <a:srgbClr val="000000">
                <a:alpha val="37254"/>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rPr b="0" i="0" lang="es-ES" sz="1800" u="none" cap="none" strike="noStrike">
                <a:solidFill>
                  <a:srgbClr val="385623"/>
                </a:solidFill>
                <a:latin typeface="Century"/>
                <a:ea typeface="Century"/>
                <a:cs typeface="Century"/>
                <a:sym typeface="Century"/>
              </a:rPr>
              <a:t>SE PRIORIZA LA NOTA DE  ACCESO A LA HORA DE ESTABLECER ( DE </a:t>
            </a:r>
            <a:r>
              <a:rPr lang="es-ES" sz="1800">
                <a:solidFill>
                  <a:srgbClr val="385623"/>
                </a:solidFill>
                <a:latin typeface="Century"/>
                <a:ea typeface="Century"/>
                <a:cs typeface="Century"/>
                <a:sym typeface="Century"/>
              </a:rPr>
              <a:t>TODA LA </a:t>
            </a:r>
            <a:r>
              <a:rPr b="0" i="0" lang="es-ES" sz="1800" u="none" cap="none" strike="noStrike">
                <a:solidFill>
                  <a:srgbClr val="385623"/>
                </a:solidFill>
                <a:latin typeface="Century"/>
                <a:ea typeface="Century"/>
                <a:cs typeface="Century"/>
                <a:sym typeface="Century"/>
              </a:rPr>
              <a:t> ESO) Y DETERMINAR LA OBTENCIÓN O NO DE LA PLAZA ELEGIDA </a:t>
            </a:r>
            <a:endParaRPr b="0" i="0" sz="1800" u="none" cap="none" strike="noStrike">
              <a:solidFill>
                <a:srgbClr val="385623"/>
              </a:solidFill>
              <a:latin typeface="Century"/>
              <a:ea typeface="Century"/>
              <a:cs typeface="Century"/>
              <a:sym typeface="Century"/>
            </a:endParaRPr>
          </a:p>
        </p:txBody>
      </p:sp>
      <p:sp>
        <p:nvSpPr>
          <p:cNvPr id="335" name="Google Shape;335;p29"/>
          <p:cNvSpPr txBox="1"/>
          <p:nvPr/>
        </p:nvSpPr>
        <p:spPr>
          <a:xfrm>
            <a:off x="639376" y="4005584"/>
            <a:ext cx="2702257" cy="830997"/>
          </a:xfrm>
          <a:prstGeom prst="rect">
            <a:avLst/>
          </a:prstGeom>
          <a:gradFill>
            <a:gsLst>
              <a:gs pos="0">
                <a:srgbClr val="FFED74"/>
              </a:gs>
              <a:gs pos="35000">
                <a:srgbClr val="FFF09F"/>
              </a:gs>
              <a:gs pos="100000">
                <a:srgbClr val="FFF9D6"/>
              </a:gs>
            </a:gsLst>
            <a:lin ang="16200000" scaled="0"/>
          </a:gradFill>
          <a:ln cap="flat" cmpd="sng" w="9525">
            <a:solidFill>
              <a:srgbClr val="FFBE00"/>
            </a:solidFill>
            <a:prstDash val="solid"/>
            <a:round/>
            <a:headEnd len="sm" w="sm" type="none"/>
            <a:tailEnd len="sm" w="sm" type="none"/>
          </a:ln>
          <a:effectLst>
            <a:outerShdw blurRad="40000" rotWithShape="0" dir="5400000" dist="20000">
              <a:srgbClr val="000000">
                <a:alpha val="37254"/>
              </a:srgbClr>
            </a:outerShdw>
          </a:effectLst>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600"/>
              <a:buFont typeface="Arial"/>
              <a:buNone/>
            </a:pPr>
            <a:r>
              <a:rPr b="0" i="0" lang="es-ES" sz="1600" u="none" cap="none" strike="noStrike">
                <a:solidFill>
                  <a:srgbClr val="385623"/>
                </a:solidFill>
                <a:latin typeface="Century"/>
                <a:ea typeface="Century"/>
                <a:cs typeface="Century"/>
                <a:sym typeface="Century"/>
              </a:rPr>
              <a:t>GRADO MEDIO: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0" i="0" lang="es-ES" sz="1600" u="none" cap="none" strike="noStrike">
                <a:solidFill>
                  <a:srgbClr val="385623"/>
                </a:solidFill>
                <a:latin typeface="Century"/>
                <a:ea typeface="Century"/>
                <a:cs typeface="Century"/>
                <a:sym typeface="Century"/>
              </a:rPr>
              <a:t>GRUPOS DE ACCESO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t/>
            </a:r>
            <a:endParaRPr b="0" i="0" sz="1600" u="none" cap="none" strike="noStrike">
              <a:solidFill>
                <a:srgbClr val="385623"/>
              </a:solidFill>
              <a:latin typeface="Century"/>
              <a:ea typeface="Century"/>
              <a:cs typeface="Century"/>
              <a:sym typeface="Century"/>
            </a:endParaRPr>
          </a:p>
        </p:txBody>
      </p:sp>
      <p:sp>
        <p:nvSpPr>
          <p:cNvPr id="336" name="Google Shape;336;p29"/>
          <p:cNvSpPr/>
          <p:nvPr/>
        </p:nvSpPr>
        <p:spPr>
          <a:xfrm flipH="1" rot="10800000">
            <a:off x="3341633" y="4523945"/>
            <a:ext cx="2045912" cy="45719"/>
          </a:xfrm>
          <a:custGeom>
            <a:rect b="b" l="l" r="r" t="t"/>
            <a:pathLst>
              <a:path extrusionOk="0" h="21600" w="21600">
                <a:moveTo>
                  <a:pt x="0" y="0"/>
                </a:moveTo>
                <a:lnTo>
                  <a:pt x="21600" y="21600"/>
                </a:lnTo>
              </a:path>
            </a:pathLst>
          </a:custGeom>
          <a:noFill/>
          <a:ln cap="flat" cmpd="sng" w="38150">
            <a:solidFill>
              <a:srgbClr val="FFCC00"/>
            </a:solidFill>
            <a:prstDash val="solid"/>
            <a:round/>
            <a:headEnd len="sm" w="sm" type="none"/>
            <a:tailEnd len="med" w="med" type="triangle"/>
          </a:ln>
        </p:spPr>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2E75B6"/>
        </a:solidFill>
      </p:bgPr>
    </p:bg>
    <p:spTree>
      <p:nvGrpSpPr>
        <p:cNvPr id="340" name="Shape 340"/>
        <p:cNvGrpSpPr/>
        <p:nvPr/>
      </p:nvGrpSpPr>
      <p:grpSpPr>
        <a:xfrm>
          <a:off x="0" y="0"/>
          <a:ext cx="0" cy="0"/>
          <a:chOff x="0" y="0"/>
          <a:chExt cx="0" cy="0"/>
        </a:xfrm>
      </p:grpSpPr>
      <p:sp>
        <p:nvSpPr>
          <p:cNvPr id="341" name="Google Shape;341;p30"/>
          <p:cNvSpPr/>
          <p:nvPr/>
        </p:nvSpPr>
        <p:spPr>
          <a:xfrm>
            <a:off x="0" y="46800"/>
            <a:ext cx="12191400" cy="1275480"/>
          </a:xfrm>
          <a:prstGeom prst="rect">
            <a:avLst/>
          </a:prstGeom>
          <a:solidFill>
            <a:srgbClr val="FFF2C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2" name="Google Shape;342;p30"/>
          <p:cNvSpPr/>
          <p:nvPr/>
        </p:nvSpPr>
        <p:spPr>
          <a:xfrm>
            <a:off x="308525" y="46800"/>
            <a:ext cx="12391200" cy="6315000"/>
          </a:xfrm>
          <a:prstGeom prst="rect">
            <a:avLst/>
          </a:prstGeom>
          <a:noFill/>
          <a:ln cap="flat" cmpd="sng" w="284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3" name="Google Shape;343;p30"/>
          <p:cNvSpPr/>
          <p:nvPr/>
        </p:nvSpPr>
        <p:spPr>
          <a:xfrm>
            <a:off x="308520" y="495360"/>
            <a:ext cx="11395080" cy="63864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rPr b="0" i="0" lang="es-ES" sz="1800" u="none" cap="none" strike="noStrike">
                <a:solidFill>
                  <a:srgbClr val="C55A11"/>
                </a:solidFill>
                <a:latin typeface="Century"/>
                <a:ea typeface="Century"/>
                <a:cs typeface="Century"/>
                <a:sym typeface="Century"/>
              </a:rPr>
              <a:t>¿Qué son los Ciclos Formativos de Grado Medio?</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1" i="0" lang="es-ES" sz="1800" u="none" cap="none" strike="noStrike">
                <a:solidFill>
                  <a:srgbClr val="29B12C"/>
                </a:solidFill>
                <a:latin typeface="Century"/>
                <a:ea typeface="Century"/>
                <a:cs typeface="Century"/>
                <a:sym typeface="Century"/>
              </a:rPr>
              <a:t>EJEMPLO  PLAN DE ESTUDIOS </a:t>
            </a:r>
            <a:endParaRPr b="0" i="0" sz="1800" u="none" cap="none" strike="noStrike">
              <a:solidFill>
                <a:schemeClr val="dk1"/>
              </a:solidFill>
              <a:latin typeface="Arial"/>
              <a:ea typeface="Arial"/>
              <a:cs typeface="Arial"/>
              <a:sym typeface="Arial"/>
            </a:endParaRPr>
          </a:p>
        </p:txBody>
      </p:sp>
      <p:pic>
        <p:nvPicPr>
          <p:cNvPr id="344" name="Google Shape;344;p30"/>
          <p:cNvPicPr preferRelativeResize="0"/>
          <p:nvPr/>
        </p:nvPicPr>
        <p:blipFill rotWithShape="1">
          <a:blip r:embed="rId3">
            <a:alphaModFix/>
          </a:blip>
          <a:srcRect b="0" l="0" r="0" t="0"/>
          <a:stretch/>
        </p:blipFill>
        <p:spPr>
          <a:xfrm>
            <a:off x="2520" y="1141560"/>
            <a:ext cx="7743240" cy="5533920"/>
          </a:xfrm>
          <a:prstGeom prst="rect">
            <a:avLst/>
          </a:prstGeom>
          <a:noFill/>
          <a:ln>
            <a:noFill/>
          </a:ln>
        </p:spPr>
      </p:pic>
      <p:sp>
        <p:nvSpPr>
          <p:cNvPr id="345" name="Google Shape;345;p30"/>
          <p:cNvSpPr/>
          <p:nvPr/>
        </p:nvSpPr>
        <p:spPr>
          <a:xfrm>
            <a:off x="7797833" y="1322275"/>
            <a:ext cx="2796000" cy="303000"/>
          </a:xfrm>
          <a:prstGeom prst="rect">
            <a:avLst/>
          </a:prstGeom>
          <a:gradFill>
            <a:gsLst>
              <a:gs pos="0">
                <a:srgbClr val="FFED74"/>
              </a:gs>
              <a:gs pos="35000">
                <a:srgbClr val="FFF09F"/>
              </a:gs>
              <a:gs pos="100000">
                <a:srgbClr val="FFF9D6"/>
              </a:gs>
            </a:gsLst>
            <a:lin ang="16200000" scaled="0"/>
          </a:gradFill>
          <a:ln cap="flat" cmpd="sng" w="9525">
            <a:solidFill>
              <a:srgbClr val="F9BB00"/>
            </a:solidFill>
            <a:prstDash val="solid"/>
            <a:round/>
            <a:headEnd len="sm" w="sm" type="none"/>
            <a:tailEnd len="sm" w="sm" type="none"/>
          </a:ln>
          <a:effectLst>
            <a:outerShdw blurRad="40000" rotWithShape="0" dir="5400000" dist="20000">
              <a:srgbClr val="000000">
                <a:alpha val="37254"/>
              </a:srgbClr>
            </a:outerShdw>
          </a:effectLst>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400"/>
              <a:buFont typeface="Arial"/>
              <a:buNone/>
            </a:pPr>
            <a:r>
              <a:rPr b="0" i="0" lang="es-ES" sz="1400" u="none" cap="none" strike="noStrike">
                <a:solidFill>
                  <a:srgbClr val="000000"/>
                </a:solidFill>
                <a:latin typeface="Century"/>
                <a:ea typeface="Century"/>
                <a:cs typeface="Century"/>
                <a:sym typeface="Century"/>
              </a:rPr>
              <a:t>MÁS INFORMACIÓN:	</a:t>
            </a:r>
            <a:endParaRPr b="0" i="0" sz="1400" u="none" cap="none" strike="noStrike">
              <a:solidFill>
                <a:schemeClr val="dk1"/>
              </a:solidFill>
              <a:latin typeface="Arial"/>
              <a:ea typeface="Arial"/>
              <a:cs typeface="Arial"/>
              <a:sym typeface="Arial"/>
            </a:endParaRPr>
          </a:p>
        </p:txBody>
      </p:sp>
      <p:sp>
        <p:nvSpPr>
          <p:cNvPr id="346" name="Google Shape;346;p30"/>
          <p:cNvSpPr/>
          <p:nvPr/>
        </p:nvSpPr>
        <p:spPr>
          <a:xfrm>
            <a:off x="9123170" y="4336095"/>
            <a:ext cx="2233200" cy="417300"/>
          </a:xfrm>
          <a:prstGeom prst="wedgeRoundRectCallout">
            <a:avLst>
              <a:gd fmla="val -110780" name="adj1"/>
              <a:gd fmla="val 190182" name="adj2"/>
              <a:gd fmla="val 16667" name="adj3"/>
            </a:avLst>
          </a:prstGeom>
          <a:gradFill>
            <a:gsLst>
              <a:gs pos="0">
                <a:srgbClr val="BDF297"/>
              </a:gs>
              <a:gs pos="50000">
                <a:srgbClr val="D5F5C0"/>
              </a:gs>
              <a:gs pos="100000">
                <a:srgbClr val="EAF8E0"/>
              </a:gs>
            </a:gsLst>
            <a:lin ang="2700000" scaled="0"/>
          </a:gradFill>
          <a:ln cap="flat" cmpd="sng" w="25400">
            <a:solidFill>
              <a:srgbClr val="42719B"/>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400"/>
              <a:buFont typeface="Arial"/>
              <a:buNone/>
            </a:pPr>
            <a:r>
              <a:rPr b="0" i="0" lang="es-ES" sz="1400" u="sng" cap="none" strike="noStrike">
                <a:solidFill>
                  <a:schemeClr val="hlink"/>
                </a:solidFill>
                <a:latin typeface="Calibri"/>
                <a:ea typeface="Calibri"/>
                <a:cs typeface="Calibri"/>
                <a:sym typeface="Calibri"/>
                <a:hlinkClick r:id="rId4"/>
              </a:rPr>
              <a:t>WWW.TODOFP.ES</a:t>
            </a:r>
            <a:endParaRPr b="0" i="0" sz="1400" u="none" cap="none" strike="noStrike">
              <a:solidFill>
                <a:schemeClr val="dk1"/>
              </a:solidFill>
              <a:latin typeface="Arial"/>
              <a:ea typeface="Arial"/>
              <a:cs typeface="Arial"/>
              <a:sym typeface="Arial"/>
            </a:endParaRPr>
          </a:p>
        </p:txBody>
      </p:sp>
      <p:sp>
        <p:nvSpPr>
          <p:cNvPr id="347" name="Google Shape;347;p30"/>
          <p:cNvSpPr/>
          <p:nvPr/>
        </p:nvSpPr>
        <p:spPr>
          <a:xfrm>
            <a:off x="8734300" y="3563198"/>
            <a:ext cx="2040900" cy="638700"/>
          </a:xfrm>
          <a:prstGeom prst="wedgeRoundRectCallout">
            <a:avLst>
              <a:gd fmla="val -95036" name="adj1"/>
              <a:gd fmla="val 116702" name="adj2"/>
              <a:gd fmla="val 16667" name="adj3"/>
            </a:avLst>
          </a:prstGeom>
          <a:gradFill>
            <a:gsLst>
              <a:gs pos="0">
                <a:srgbClr val="BDF297"/>
              </a:gs>
              <a:gs pos="50000">
                <a:srgbClr val="D5F5C0"/>
              </a:gs>
              <a:gs pos="100000">
                <a:srgbClr val="EAF8E0"/>
              </a:gs>
            </a:gsLst>
            <a:lin ang="2700000" scaled="0"/>
          </a:gradFill>
          <a:ln cap="flat" cmpd="sng" w="25400">
            <a:solidFill>
              <a:srgbClr val="42719B"/>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200"/>
              <a:buFont typeface="Arial"/>
              <a:buNone/>
            </a:pPr>
            <a:r>
              <a:rPr b="0" i="0" lang="es-ES" sz="1200" u="sng" cap="none" strike="noStrike">
                <a:solidFill>
                  <a:schemeClr val="hlink"/>
                </a:solidFill>
                <a:latin typeface="Century"/>
                <a:ea typeface="Century"/>
                <a:cs typeface="Century"/>
                <a:sym typeface="Century"/>
                <a:hlinkClick r:id="rId5"/>
              </a:rPr>
              <a:t>“Pistas para la Formación profesional”</a:t>
            </a:r>
            <a:endParaRPr b="0" i="0" sz="1200" u="none" cap="none" strike="noStrike">
              <a:solidFill>
                <a:srgbClr val="000000"/>
              </a:solidFill>
              <a:latin typeface="Century"/>
              <a:ea typeface="Century"/>
              <a:cs typeface="Century"/>
              <a:sym typeface="Century"/>
            </a:endParaRPr>
          </a:p>
          <a:p>
            <a:pPr indent="0" lvl="0" marL="0" marR="0" rtl="0" algn="ctr">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Arial"/>
              <a:ea typeface="Arial"/>
              <a:cs typeface="Arial"/>
              <a:sym typeface="Arial"/>
            </a:endParaRPr>
          </a:p>
        </p:txBody>
      </p:sp>
      <p:sp>
        <p:nvSpPr>
          <p:cNvPr id="348" name="Google Shape;348;p30"/>
          <p:cNvSpPr/>
          <p:nvPr/>
        </p:nvSpPr>
        <p:spPr>
          <a:xfrm>
            <a:off x="8546450" y="5252750"/>
            <a:ext cx="3107400" cy="789000"/>
          </a:xfrm>
          <a:prstGeom prst="wedgeRoundRectCallout">
            <a:avLst>
              <a:gd fmla="val -74487" name="adj1"/>
              <a:gd fmla="val 77164" name="adj2"/>
              <a:gd fmla="val 16667" name="adj3"/>
            </a:avLst>
          </a:prstGeom>
          <a:gradFill>
            <a:gsLst>
              <a:gs pos="0">
                <a:srgbClr val="BDF297"/>
              </a:gs>
              <a:gs pos="50000">
                <a:srgbClr val="D5F5C0"/>
              </a:gs>
              <a:gs pos="100000">
                <a:srgbClr val="EAF8E0"/>
              </a:gs>
            </a:gsLst>
            <a:lin ang="2700000" scaled="0"/>
          </a:gradFill>
          <a:ln cap="flat" cmpd="sng" w="25400">
            <a:solidFill>
              <a:srgbClr val="42719B"/>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rPr b="1" i="0" lang="es-ES" sz="1200" u="sng" cap="none" strike="noStrike">
                <a:solidFill>
                  <a:schemeClr val="hlink"/>
                </a:solidFill>
                <a:latin typeface="Century"/>
                <a:ea typeface="Century"/>
                <a:cs typeface="Century"/>
                <a:sym typeface="Century"/>
                <a:hlinkClick r:id="rId6"/>
              </a:rPr>
              <a:t>www.educacion.navarra.es/</a:t>
            </a:r>
            <a:r>
              <a:rPr b="0" i="0" lang="es-ES" sz="1200" u="none" cap="none" strike="noStrike">
                <a:solidFill>
                  <a:schemeClr val="dk1"/>
                </a:solidFill>
                <a:latin typeface="Arial"/>
                <a:ea typeface="Arial"/>
                <a:cs typeface="Arial"/>
                <a:sym typeface="Arial"/>
              </a:rPr>
              <a:t>/web/dpto/formacion-profesional</a:t>
            </a:r>
            <a:endParaRPr b="0" i="0" sz="12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Arial"/>
              <a:ea typeface="Arial"/>
              <a:cs typeface="Arial"/>
              <a:sym typeface="Arial"/>
            </a:endParaRPr>
          </a:p>
        </p:txBody>
      </p:sp>
      <p:sp>
        <p:nvSpPr>
          <p:cNvPr id="349" name="Google Shape;349;p30"/>
          <p:cNvSpPr/>
          <p:nvPr/>
        </p:nvSpPr>
        <p:spPr>
          <a:xfrm>
            <a:off x="8237925" y="1689850"/>
            <a:ext cx="2537400" cy="912600"/>
          </a:xfrm>
          <a:prstGeom prst="wedgeRoundRectCallout">
            <a:avLst>
              <a:gd fmla="val -68474" name="adj1"/>
              <a:gd fmla="val 161723" name="adj2"/>
              <a:gd fmla="val 16667" name="adj3"/>
            </a:avLst>
          </a:prstGeom>
          <a:gradFill>
            <a:gsLst>
              <a:gs pos="0">
                <a:srgbClr val="BDF297"/>
              </a:gs>
              <a:gs pos="50000">
                <a:srgbClr val="D5F5C0"/>
              </a:gs>
              <a:gs pos="100000">
                <a:srgbClr val="EAF8E0"/>
              </a:gs>
            </a:gsLst>
            <a:lin ang="2700006" scaled="0"/>
          </a:gradFill>
          <a:ln cap="flat" cmpd="sng" w="25400">
            <a:solidFill>
              <a:srgbClr val="42719B"/>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Century"/>
              <a:ea typeface="Century"/>
              <a:cs typeface="Century"/>
              <a:sym typeface="Century"/>
            </a:endParaRPr>
          </a:p>
          <a:p>
            <a:pPr indent="0" lvl="0" marL="0" marR="0" rtl="0" algn="ctr">
              <a:lnSpc>
                <a:spcPct val="100000"/>
              </a:lnSpc>
              <a:spcBef>
                <a:spcPts val="0"/>
              </a:spcBef>
              <a:spcAft>
                <a:spcPts val="0"/>
              </a:spcAft>
              <a:buClr>
                <a:srgbClr val="000000"/>
              </a:buClr>
              <a:buSzPts val="1200"/>
              <a:buFont typeface="Arial"/>
              <a:buNone/>
            </a:pPr>
            <a:r>
              <a:rPr b="0" i="0" lang="es-ES" sz="1200" u="sng" cap="none" strike="noStrike">
                <a:solidFill>
                  <a:schemeClr val="hlink"/>
                </a:solidFill>
                <a:latin typeface="Century"/>
                <a:ea typeface="Century"/>
                <a:cs typeface="Century"/>
                <a:sym typeface="Century"/>
                <a:hlinkClick r:id="rId7"/>
              </a:rPr>
              <a:t>“Notas de corte”</a:t>
            </a:r>
            <a:endParaRPr b="0" i="0" sz="1200" u="none" cap="none" strike="noStrike">
              <a:solidFill>
                <a:srgbClr val="000000"/>
              </a:solidFill>
              <a:latin typeface="Century"/>
              <a:ea typeface="Century"/>
              <a:cs typeface="Century"/>
              <a:sym typeface="Century"/>
            </a:endParaRPr>
          </a:p>
          <a:p>
            <a:pPr indent="0" lvl="0" marL="0" marR="0" rtl="0" algn="ctr">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Arial"/>
              <a:ea typeface="Arial"/>
              <a:cs typeface="Arial"/>
              <a:sym typeface="Arial"/>
            </a:endParaRPr>
          </a:p>
        </p:txBody>
      </p:sp>
      <p:sp>
        <p:nvSpPr>
          <p:cNvPr id="350" name="Google Shape;350;p30"/>
          <p:cNvSpPr/>
          <p:nvPr/>
        </p:nvSpPr>
        <p:spPr>
          <a:xfrm>
            <a:off x="9530874" y="2639990"/>
            <a:ext cx="1825500" cy="789000"/>
          </a:xfrm>
          <a:prstGeom prst="wedgeRoundRectCallout">
            <a:avLst>
              <a:gd fmla="val -145067" name="adj1"/>
              <a:gd fmla="val 69387" name="adj2"/>
              <a:gd fmla="val 16667" name="adj3"/>
            </a:avLst>
          </a:prstGeom>
          <a:gradFill>
            <a:gsLst>
              <a:gs pos="0">
                <a:srgbClr val="BDF297"/>
              </a:gs>
              <a:gs pos="50000">
                <a:srgbClr val="D5F5C0"/>
              </a:gs>
              <a:gs pos="100000">
                <a:srgbClr val="EAF8E0"/>
              </a:gs>
            </a:gsLst>
            <a:lin ang="2700006" scaled="0"/>
          </a:gradFill>
          <a:ln cap="flat" cmpd="sng" w="25400">
            <a:solidFill>
              <a:srgbClr val="42719B"/>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200"/>
              <a:buFont typeface="Arial"/>
              <a:buNone/>
            </a:pPr>
            <a:r>
              <a:rPr b="0" i="0" lang="es-ES" sz="1200" u="sng" cap="none" strike="noStrike">
                <a:solidFill>
                  <a:schemeClr val="hlink"/>
                </a:solidFill>
                <a:latin typeface="Century"/>
                <a:ea typeface="Century"/>
                <a:cs typeface="Century"/>
                <a:sym typeface="Century"/>
                <a:hlinkClick r:id="rId8"/>
              </a:rPr>
              <a:t>Programa “El orienta”</a:t>
            </a:r>
            <a:endParaRPr b="0" i="0" sz="1200" u="none" cap="none" strike="noStrike">
              <a:solidFill>
                <a:schemeClr val="dk1"/>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2E75B6"/>
        </a:solidFill>
      </p:bgPr>
    </p:bg>
    <p:spTree>
      <p:nvGrpSpPr>
        <p:cNvPr id="354" name="Shape 354"/>
        <p:cNvGrpSpPr/>
        <p:nvPr/>
      </p:nvGrpSpPr>
      <p:grpSpPr>
        <a:xfrm>
          <a:off x="0" y="0"/>
          <a:ext cx="0" cy="0"/>
          <a:chOff x="0" y="0"/>
          <a:chExt cx="0" cy="0"/>
        </a:xfrm>
      </p:grpSpPr>
      <p:sp>
        <p:nvSpPr>
          <p:cNvPr id="355" name="Google Shape;355;p31"/>
          <p:cNvSpPr/>
          <p:nvPr/>
        </p:nvSpPr>
        <p:spPr>
          <a:xfrm>
            <a:off x="0" y="261720"/>
            <a:ext cx="12191400" cy="1390320"/>
          </a:xfrm>
          <a:prstGeom prst="rect">
            <a:avLst/>
          </a:prstGeom>
          <a:solidFill>
            <a:srgbClr val="FFF2C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6" name="Google Shape;356;p31"/>
          <p:cNvSpPr/>
          <p:nvPr/>
        </p:nvSpPr>
        <p:spPr>
          <a:xfrm>
            <a:off x="338760" y="820440"/>
            <a:ext cx="9324000" cy="63864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rPr b="0" i="0" lang="es-ES" sz="1800" u="none" cap="none" strike="noStrike">
                <a:solidFill>
                  <a:srgbClr val="C55A11"/>
                </a:solidFill>
                <a:latin typeface="Century"/>
                <a:ea typeface="Century"/>
                <a:cs typeface="Century"/>
                <a:sym typeface="Century"/>
              </a:rPr>
              <a:t>¿ Cómo ampliar la información?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1" i="0" lang="es-ES" sz="1800" u="none" cap="none" strike="noStrike">
                <a:solidFill>
                  <a:srgbClr val="29B12C"/>
                </a:solidFill>
                <a:latin typeface="Century"/>
                <a:ea typeface="Century"/>
                <a:cs typeface="Century"/>
                <a:sym typeface="Century"/>
              </a:rPr>
              <a:t>RECURSOS    DE  LOS  QUE VOY A  PODER  DISPONER</a:t>
            </a:r>
            <a:endParaRPr b="0" i="0" sz="1800" u="none" cap="none" strike="noStrike">
              <a:solidFill>
                <a:schemeClr val="dk1"/>
              </a:solidFill>
              <a:latin typeface="Arial"/>
              <a:ea typeface="Arial"/>
              <a:cs typeface="Arial"/>
              <a:sym typeface="Arial"/>
            </a:endParaRPr>
          </a:p>
        </p:txBody>
      </p:sp>
      <p:sp>
        <p:nvSpPr>
          <p:cNvPr id="357" name="Google Shape;357;p31"/>
          <p:cNvSpPr/>
          <p:nvPr/>
        </p:nvSpPr>
        <p:spPr>
          <a:xfrm>
            <a:off x="1089815" y="3880810"/>
            <a:ext cx="2495100" cy="1408800"/>
          </a:xfrm>
          <a:prstGeom prst="roundRect">
            <a:avLst>
              <a:gd fmla="val 16667" name="adj"/>
            </a:avLst>
          </a:prstGeom>
          <a:solidFill>
            <a:srgbClr val="FEE599"/>
          </a:solidFill>
          <a:ln cap="flat" cmpd="sng" w="25400">
            <a:solidFill>
              <a:srgbClr val="42719B"/>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800"/>
              <a:buFont typeface="Arial"/>
              <a:buNone/>
            </a:pPr>
            <a:r>
              <a:rPr b="1" i="0" lang="es-ES" sz="1800" u="none" cap="none" strike="noStrike">
                <a:solidFill>
                  <a:srgbClr val="2E75B5"/>
                </a:solidFill>
                <a:latin typeface="Calibri"/>
                <a:ea typeface="Calibri"/>
                <a:cs typeface="Calibri"/>
                <a:sym typeface="Calibri"/>
              </a:rPr>
              <a:t>Información de Optativas </a:t>
            </a:r>
            <a:endParaRPr b="0" i="0" sz="1800" u="none" cap="none" strike="noStrike">
              <a:solidFill>
                <a:srgbClr val="2E75B5"/>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00"/>
              <a:buFont typeface="Arial"/>
              <a:buNone/>
            </a:pPr>
            <a:r>
              <a:rPr b="1" i="0" lang="es-ES" sz="1800" u="none" cap="none" strike="noStrike">
                <a:solidFill>
                  <a:srgbClr val="2E75B5"/>
                </a:solidFill>
                <a:latin typeface="Calibri"/>
                <a:ea typeface="Calibri"/>
                <a:cs typeface="Calibri"/>
                <a:sym typeface="Calibri"/>
              </a:rPr>
              <a:t>PROYECTO EDUCATIVO</a:t>
            </a:r>
            <a:endParaRPr b="0" i="0" sz="1800" u="none" cap="none" strike="noStrike">
              <a:solidFill>
                <a:srgbClr val="2E75B5"/>
              </a:solidFill>
              <a:latin typeface="Arial"/>
              <a:ea typeface="Arial"/>
              <a:cs typeface="Arial"/>
              <a:sym typeface="Arial"/>
            </a:endParaRPr>
          </a:p>
        </p:txBody>
      </p:sp>
      <p:sp>
        <p:nvSpPr>
          <p:cNvPr id="358" name="Google Shape;358;p31"/>
          <p:cNvSpPr/>
          <p:nvPr/>
        </p:nvSpPr>
        <p:spPr>
          <a:xfrm>
            <a:off x="4005230" y="2590505"/>
            <a:ext cx="4001700" cy="838500"/>
          </a:xfrm>
          <a:prstGeom prst="cloudCallout">
            <a:avLst>
              <a:gd fmla="val -58790" name="adj1"/>
              <a:gd fmla="val 72023" name="adj2"/>
            </a:avLst>
          </a:prstGeom>
          <a:gradFill>
            <a:gsLst>
              <a:gs pos="0">
                <a:srgbClr val="968653"/>
              </a:gs>
              <a:gs pos="50000">
                <a:srgbClr val="DAC278"/>
              </a:gs>
              <a:gs pos="100000">
                <a:srgbClr val="FFE891"/>
              </a:gs>
            </a:gsLst>
            <a:lin ang="0" scaled="0"/>
          </a:gradFill>
          <a:ln cap="flat" cmpd="sng" w="25400">
            <a:solidFill>
              <a:srgbClr val="42719B"/>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800"/>
              <a:buFont typeface="Arial"/>
              <a:buNone/>
            </a:pPr>
            <a:r>
              <a:rPr b="0" i="0" lang="es-ES" sz="1800" u="none" cap="none" strike="noStrike">
                <a:solidFill>
                  <a:srgbClr val="CC6600"/>
                </a:solidFill>
                <a:latin typeface="Calibri"/>
                <a:ea typeface="Calibri"/>
                <a:cs typeface="Calibri"/>
                <a:sym typeface="Calibri"/>
              </a:rPr>
              <a:t>WEB DEL CENTRO: </a:t>
            </a:r>
            <a:r>
              <a:rPr b="0" i="0" lang="es-ES" sz="1800" u="sng" cap="none" strike="noStrike">
                <a:solidFill>
                  <a:schemeClr val="hlink"/>
                </a:solidFill>
                <a:latin typeface="Calibri"/>
                <a:ea typeface="Calibri"/>
                <a:cs typeface="Calibri"/>
                <a:sym typeface="Calibri"/>
                <a:hlinkClick r:id="rId3"/>
              </a:rPr>
              <a:t>www.iesbenjamin.es</a:t>
            </a:r>
            <a:endParaRPr b="0" i="0" sz="1800" u="none" cap="none" strike="noStrike">
              <a:solidFill>
                <a:schemeClr val="dk1"/>
              </a:solidFill>
              <a:latin typeface="Arial"/>
              <a:ea typeface="Arial"/>
              <a:cs typeface="Arial"/>
              <a:sym typeface="Arial"/>
            </a:endParaRPr>
          </a:p>
        </p:txBody>
      </p:sp>
      <p:sp>
        <p:nvSpPr>
          <p:cNvPr id="359" name="Google Shape;359;p31"/>
          <p:cNvSpPr/>
          <p:nvPr/>
        </p:nvSpPr>
        <p:spPr>
          <a:xfrm>
            <a:off x="8786710" y="3270900"/>
            <a:ext cx="2495100" cy="1063800"/>
          </a:xfrm>
          <a:prstGeom prst="cloudCallout">
            <a:avLst>
              <a:gd fmla="val -65594" name="adj1"/>
              <a:gd fmla="val 62682" name="adj2"/>
            </a:avLst>
          </a:prstGeom>
          <a:gradFill>
            <a:gsLst>
              <a:gs pos="0">
                <a:srgbClr val="968653"/>
              </a:gs>
              <a:gs pos="50000">
                <a:srgbClr val="DAC278"/>
              </a:gs>
              <a:gs pos="100000">
                <a:srgbClr val="FFE891"/>
              </a:gs>
            </a:gsLst>
            <a:lin ang="0" scaled="0"/>
          </a:gradFill>
          <a:ln cap="flat" cmpd="sng" w="25400">
            <a:solidFill>
              <a:srgbClr val="42719B"/>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00"/>
              <a:buFont typeface="Arial"/>
              <a:buNone/>
            </a:pPr>
            <a:r>
              <a:rPr b="1" i="0" lang="es-ES" sz="1800" u="sng" cap="none" strike="noStrike">
                <a:solidFill>
                  <a:schemeClr val="hlink"/>
                </a:solidFill>
                <a:latin typeface="Calibri"/>
                <a:ea typeface="Calibri"/>
                <a:cs typeface="Calibri"/>
                <a:sym typeface="Calibri"/>
                <a:hlinkClick r:id="rId4"/>
              </a:rPr>
              <a:t>Blog de Orientación</a:t>
            </a:r>
            <a:endParaRPr b="1" i="0" sz="1800" u="none" cap="none" strike="noStrike">
              <a:solidFill>
                <a:srgbClr val="1F4E79"/>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rPr b="1" i="0" lang="es-ES" sz="1800" u="none" cap="none" strike="noStrike">
                <a:solidFill>
                  <a:srgbClr val="1F4E79"/>
                </a:solidFill>
                <a:latin typeface="Calibri"/>
                <a:ea typeface="Calibri"/>
                <a:cs typeface="Calibri"/>
                <a:sym typeface="Calibri"/>
              </a:rPr>
              <a:t> </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2E75B6"/>
        </a:solidFill>
      </p:bgPr>
    </p:bg>
    <p:spTree>
      <p:nvGrpSpPr>
        <p:cNvPr id="363" name="Shape 363"/>
        <p:cNvGrpSpPr/>
        <p:nvPr/>
      </p:nvGrpSpPr>
      <p:grpSpPr>
        <a:xfrm>
          <a:off x="0" y="0"/>
          <a:ext cx="0" cy="0"/>
          <a:chOff x="0" y="0"/>
          <a:chExt cx="0" cy="0"/>
        </a:xfrm>
      </p:grpSpPr>
      <p:sp>
        <p:nvSpPr>
          <p:cNvPr id="364" name="Google Shape;364;p32"/>
          <p:cNvSpPr/>
          <p:nvPr/>
        </p:nvSpPr>
        <p:spPr>
          <a:xfrm>
            <a:off x="218520" y="235080"/>
            <a:ext cx="11831760" cy="1182600"/>
          </a:xfrm>
          <a:prstGeom prst="rect">
            <a:avLst/>
          </a:prstGeom>
          <a:solidFill>
            <a:srgbClr val="FFF2CC"/>
          </a:solid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rPr b="0" i="0" lang="es-ES" sz="1800" u="none" cap="none" strike="noStrike">
                <a:solidFill>
                  <a:srgbClr val="C55A11"/>
                </a:solidFill>
                <a:latin typeface="Century"/>
                <a:ea typeface="Century"/>
                <a:cs typeface="Century"/>
                <a:sym typeface="Century"/>
              </a:rPr>
              <a:t>       Y sobre el…</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es-ES" sz="1800" u="none" cap="none" strike="noStrike">
                <a:solidFill>
                  <a:srgbClr val="C55A11"/>
                </a:solidFill>
                <a:latin typeface="Century"/>
                <a:ea typeface="Century"/>
                <a:cs typeface="Century"/>
                <a:sym typeface="Century"/>
              </a:rPr>
              <a:t>       </a:t>
            </a:r>
            <a:r>
              <a:rPr b="1" i="0" lang="es-ES" sz="1800" u="none" cap="none" strike="noStrike">
                <a:solidFill>
                  <a:srgbClr val="660066"/>
                </a:solidFill>
                <a:latin typeface="Century"/>
                <a:ea typeface="Century"/>
                <a:cs typeface="Century"/>
                <a:sym typeface="Century"/>
              </a:rPr>
              <a:t>BACHILLERATO ARTÍSTICO: Modalidad Artes Plásticas</a:t>
            </a:r>
            <a:endParaRPr b="0" i="0" sz="1800" u="none" cap="none" strike="noStrike">
              <a:solidFill>
                <a:schemeClr val="dk1"/>
              </a:solidFill>
              <a:latin typeface="Arial"/>
              <a:ea typeface="Arial"/>
              <a:cs typeface="Arial"/>
              <a:sym typeface="Arial"/>
            </a:endParaRPr>
          </a:p>
        </p:txBody>
      </p:sp>
      <p:sp>
        <p:nvSpPr>
          <p:cNvPr id="365" name="Google Shape;365;p32"/>
          <p:cNvSpPr/>
          <p:nvPr/>
        </p:nvSpPr>
        <p:spPr>
          <a:xfrm>
            <a:off x="591150" y="1284526"/>
            <a:ext cx="8422200" cy="5077800"/>
          </a:xfrm>
          <a:prstGeom prst="rect">
            <a:avLst/>
          </a:prstGeom>
          <a:noFill/>
          <a:ln cap="flat" cmpd="sng" w="284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s-ES" sz="1400" u="none" cap="none" strike="noStrike">
                <a:solidFill>
                  <a:srgbClr val="000000"/>
                </a:solidFill>
                <a:latin typeface="Arial"/>
                <a:ea typeface="Arial"/>
                <a:cs typeface="Arial"/>
                <a:sym typeface="Arial"/>
              </a:rPr>
              <a:t> M</a:t>
            </a:r>
            <a:endParaRPr b="0" i="0" sz="1400" u="none" cap="none" strike="noStrike">
              <a:solidFill>
                <a:srgbClr val="000000"/>
              </a:solidFill>
              <a:latin typeface="Arial"/>
              <a:ea typeface="Arial"/>
              <a:cs typeface="Arial"/>
              <a:sym typeface="Arial"/>
            </a:endParaRPr>
          </a:p>
        </p:txBody>
      </p:sp>
      <p:sp>
        <p:nvSpPr>
          <p:cNvPr id="366" name="Google Shape;366;p32"/>
          <p:cNvSpPr/>
          <p:nvPr/>
        </p:nvSpPr>
        <p:spPr>
          <a:xfrm>
            <a:off x="9165960" y="1678680"/>
            <a:ext cx="2472840" cy="4352400"/>
          </a:xfrm>
          <a:prstGeom prst="rect">
            <a:avLst/>
          </a:prstGeom>
          <a:solidFill>
            <a:srgbClr val="DAC2EC"/>
          </a:solid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rgbClr val="660066"/>
                </a:solidFill>
                <a:latin typeface="Century"/>
                <a:ea typeface="Century"/>
                <a:cs typeface="Century"/>
                <a:sym typeface="Century"/>
              </a:rPr>
              <a:t>-ESTUDIOS DE GRADO UNIVERSITARIOS DE LA</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rgbClr val="660066"/>
                </a:solidFill>
                <a:latin typeface="Century"/>
                <a:ea typeface="Century"/>
                <a:cs typeface="Century"/>
                <a:sym typeface="Century"/>
              </a:rPr>
              <a:t>RAMA  DE CONOCIMIENTO:</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rgbClr val="660066"/>
                </a:solidFill>
                <a:latin typeface="Century"/>
                <a:ea typeface="Century"/>
                <a:cs typeface="Century"/>
                <a:sym typeface="Century"/>
              </a:rPr>
              <a:t>ARTES Y HUMANIDADES</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rgbClr val="660066"/>
                </a:solidFill>
                <a:latin typeface="Century"/>
                <a:ea typeface="Century"/>
                <a:cs typeface="Century"/>
                <a:sym typeface="Century"/>
              </a:rPr>
              <a:t>( Consultar Planes de Estudio determinadas titulaciones)</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rgbClr val="660066"/>
                </a:solidFill>
                <a:latin typeface="Century"/>
                <a:ea typeface="Century"/>
                <a:cs typeface="Century"/>
                <a:sym typeface="Century"/>
              </a:rPr>
              <a:t>-CICLOS FORMATIVOS DE GRADO SUPERIOR ARTES PLÁSTICAS Y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rgbClr val="660066"/>
                </a:solidFill>
                <a:latin typeface="Century"/>
                <a:ea typeface="Century"/>
                <a:cs typeface="Century"/>
                <a:sym typeface="Century"/>
              </a:rPr>
              <a:t>DISEÑO</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rgbClr val="660066"/>
                </a:solidFill>
                <a:latin typeface="Century"/>
                <a:ea typeface="Century"/>
                <a:cs typeface="Century"/>
                <a:sym typeface="Century"/>
              </a:rPr>
              <a:t>-ENSEÑANZAS ARTÍSTICAS SUPERIORES</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pic>
        <p:nvPicPr>
          <p:cNvPr id="367" name="Google Shape;367;p32"/>
          <p:cNvPicPr preferRelativeResize="0"/>
          <p:nvPr/>
        </p:nvPicPr>
        <p:blipFill rotWithShape="1">
          <a:blip r:embed="rId3">
            <a:alphaModFix/>
          </a:blip>
          <a:srcRect b="0" l="0" r="0" t="0"/>
          <a:stretch/>
        </p:blipFill>
        <p:spPr>
          <a:xfrm>
            <a:off x="667350" y="1545800"/>
            <a:ext cx="7616675" cy="44073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2E75B6"/>
        </a:solidFill>
      </p:bgPr>
    </p:bg>
    <p:spTree>
      <p:nvGrpSpPr>
        <p:cNvPr id="77" name="Shape 77"/>
        <p:cNvGrpSpPr/>
        <p:nvPr/>
      </p:nvGrpSpPr>
      <p:grpSpPr>
        <a:xfrm>
          <a:off x="0" y="0"/>
          <a:ext cx="0" cy="0"/>
          <a:chOff x="0" y="0"/>
          <a:chExt cx="0" cy="0"/>
        </a:xfrm>
      </p:grpSpPr>
      <p:sp>
        <p:nvSpPr>
          <p:cNvPr id="78" name="Google Shape;78;p15"/>
          <p:cNvSpPr/>
          <p:nvPr/>
        </p:nvSpPr>
        <p:spPr>
          <a:xfrm>
            <a:off x="156240" y="315720"/>
            <a:ext cx="12191400" cy="1548600"/>
          </a:xfrm>
          <a:prstGeom prst="rect">
            <a:avLst/>
          </a:prstGeom>
          <a:solidFill>
            <a:srgbClr val="FFF2C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9" name="Google Shape;79;p15"/>
          <p:cNvSpPr/>
          <p:nvPr/>
        </p:nvSpPr>
        <p:spPr>
          <a:xfrm>
            <a:off x="760320" y="820440"/>
            <a:ext cx="8590800" cy="4557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rPr lang="es-ES" sz="2500">
                <a:solidFill>
                  <a:srgbClr val="C55A11"/>
                </a:solidFill>
                <a:latin typeface="Century"/>
                <a:ea typeface="Century"/>
                <a:cs typeface="Century"/>
                <a:sym typeface="Century"/>
              </a:rPr>
              <a:t>¿CÓMO ES LA PROMOCIÓN Y TITULACIÓN?</a:t>
            </a:r>
            <a:endParaRPr b="0" i="0" sz="3100" u="none" cap="none" strike="noStrike">
              <a:solidFill>
                <a:schemeClr val="dk1"/>
              </a:solidFill>
              <a:latin typeface="Arial"/>
              <a:ea typeface="Arial"/>
              <a:cs typeface="Arial"/>
              <a:sym typeface="Arial"/>
            </a:endParaRPr>
          </a:p>
        </p:txBody>
      </p:sp>
      <p:sp>
        <p:nvSpPr>
          <p:cNvPr id="80" name="Google Shape;80;p15"/>
          <p:cNvSpPr txBox="1"/>
          <p:nvPr/>
        </p:nvSpPr>
        <p:spPr>
          <a:xfrm>
            <a:off x="256100" y="1729025"/>
            <a:ext cx="11822100" cy="4317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2400">
              <a:solidFill>
                <a:schemeClr val="accent2"/>
              </a:solidFill>
            </a:endParaRPr>
          </a:p>
          <a:p>
            <a:pPr indent="0" lvl="0" marL="0" rtl="0" algn="l">
              <a:spcBef>
                <a:spcPts val="0"/>
              </a:spcBef>
              <a:spcAft>
                <a:spcPts val="0"/>
              </a:spcAft>
              <a:buNone/>
            </a:pPr>
            <a:r>
              <a:rPr lang="es-ES" sz="2400">
                <a:solidFill>
                  <a:srgbClr val="29B12C"/>
                </a:solidFill>
              </a:rPr>
              <a:t>LA ÚNICA MANERA SEGURA DE PROMOCIONAR ES TENER TODO APROBADO.</a:t>
            </a:r>
            <a:endParaRPr sz="2400">
              <a:solidFill>
                <a:srgbClr val="29B12C"/>
              </a:solidFill>
            </a:endParaRPr>
          </a:p>
          <a:p>
            <a:pPr indent="0" lvl="0" marL="0" rtl="0" algn="l">
              <a:spcBef>
                <a:spcPts val="0"/>
              </a:spcBef>
              <a:spcAft>
                <a:spcPts val="0"/>
              </a:spcAft>
              <a:buNone/>
            </a:pPr>
            <a:r>
              <a:t/>
            </a:r>
            <a:endParaRPr sz="2400">
              <a:solidFill>
                <a:schemeClr val="accent2"/>
              </a:solidFill>
            </a:endParaRPr>
          </a:p>
          <a:p>
            <a:pPr indent="0" lvl="0" marL="0" rtl="0" algn="l">
              <a:spcBef>
                <a:spcPts val="0"/>
              </a:spcBef>
              <a:spcAft>
                <a:spcPts val="0"/>
              </a:spcAft>
              <a:buNone/>
            </a:pPr>
            <a:r>
              <a:rPr lang="es-ES" sz="2400">
                <a:solidFill>
                  <a:schemeClr val="lt1"/>
                </a:solidFill>
              </a:rPr>
              <a:t>E</a:t>
            </a:r>
            <a:r>
              <a:rPr lang="es-ES" sz="2400">
                <a:solidFill>
                  <a:schemeClr val="lt1"/>
                </a:solidFill>
              </a:rPr>
              <a:t>n el caso de  tener algún suspenso, la decisión la toma el equipo docente, que basará su decisión  en función de la adquisición de las competencias básicas,  en las que el trabajo en casa y clase, esfuerzo, comportamiento de todo el año, asistencia, no abandono de exámenes  (además de los conocimientos adquiridos)…son fundamentales.</a:t>
            </a:r>
            <a:endParaRPr sz="2400">
              <a:solidFill>
                <a:schemeClr val="lt1"/>
              </a:solidFill>
            </a:endParaRPr>
          </a:p>
          <a:p>
            <a:pPr indent="0" lvl="0" marL="0" rtl="0" algn="l">
              <a:spcBef>
                <a:spcPts val="0"/>
              </a:spcBef>
              <a:spcAft>
                <a:spcPts val="0"/>
              </a:spcAft>
              <a:buNone/>
            </a:pPr>
            <a:r>
              <a:t/>
            </a:r>
            <a:endParaRPr sz="2800">
              <a:solidFill>
                <a:schemeClr val="accent2"/>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2E75B6"/>
        </a:solidFill>
      </p:bgPr>
    </p:bg>
    <p:spTree>
      <p:nvGrpSpPr>
        <p:cNvPr id="371" name="Shape 371"/>
        <p:cNvGrpSpPr/>
        <p:nvPr/>
      </p:nvGrpSpPr>
      <p:grpSpPr>
        <a:xfrm>
          <a:off x="0" y="0"/>
          <a:ext cx="0" cy="0"/>
          <a:chOff x="0" y="0"/>
          <a:chExt cx="0" cy="0"/>
        </a:xfrm>
      </p:grpSpPr>
      <p:sp>
        <p:nvSpPr>
          <p:cNvPr id="372" name="Google Shape;372;p33"/>
          <p:cNvSpPr/>
          <p:nvPr/>
        </p:nvSpPr>
        <p:spPr>
          <a:xfrm>
            <a:off x="218520" y="235080"/>
            <a:ext cx="11831700" cy="1182600"/>
          </a:xfrm>
          <a:prstGeom prst="rect">
            <a:avLst/>
          </a:prstGeom>
          <a:solidFill>
            <a:srgbClr val="FFF2CC"/>
          </a:solid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rPr b="0" i="0" lang="es-ES" sz="1800" u="none" cap="none" strike="noStrike">
                <a:solidFill>
                  <a:srgbClr val="C55A11"/>
                </a:solidFill>
                <a:latin typeface="Century"/>
                <a:ea typeface="Century"/>
                <a:cs typeface="Century"/>
                <a:sym typeface="Century"/>
              </a:rPr>
              <a:t>       Y sobre el…</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es-ES" sz="1800" u="none" cap="none" strike="noStrike">
                <a:solidFill>
                  <a:srgbClr val="C55A11"/>
                </a:solidFill>
                <a:latin typeface="Century"/>
                <a:ea typeface="Century"/>
                <a:cs typeface="Century"/>
                <a:sym typeface="Century"/>
              </a:rPr>
              <a:t>       </a:t>
            </a:r>
            <a:r>
              <a:rPr b="1" i="0" lang="es-ES" sz="1800" u="none" cap="none" strike="noStrike">
                <a:solidFill>
                  <a:srgbClr val="660066"/>
                </a:solidFill>
                <a:latin typeface="Century"/>
                <a:ea typeface="Century"/>
                <a:cs typeface="Century"/>
                <a:sym typeface="Century"/>
              </a:rPr>
              <a:t>BACHILLERATO ARTÍSTICO: Modalidad Artes Plásticas</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660066"/>
              </a:solidFill>
              <a:latin typeface="Century"/>
              <a:ea typeface="Century"/>
              <a:cs typeface="Century"/>
              <a:sym typeface="Century"/>
            </a:endParaRPr>
          </a:p>
        </p:txBody>
      </p:sp>
      <p:sp>
        <p:nvSpPr>
          <p:cNvPr id="373" name="Google Shape;373;p33"/>
          <p:cNvSpPr/>
          <p:nvPr/>
        </p:nvSpPr>
        <p:spPr>
          <a:xfrm>
            <a:off x="591150" y="1513127"/>
            <a:ext cx="8498400" cy="4849200"/>
          </a:xfrm>
          <a:prstGeom prst="rect">
            <a:avLst/>
          </a:prstGeom>
          <a:noFill/>
          <a:ln cap="flat" cmpd="sng" w="284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4" name="Google Shape;374;p33"/>
          <p:cNvSpPr/>
          <p:nvPr/>
        </p:nvSpPr>
        <p:spPr>
          <a:xfrm>
            <a:off x="9165960" y="1678680"/>
            <a:ext cx="2472900" cy="4352400"/>
          </a:xfrm>
          <a:prstGeom prst="rect">
            <a:avLst/>
          </a:prstGeom>
          <a:solidFill>
            <a:srgbClr val="DAC2EC"/>
          </a:solid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rgbClr val="660066"/>
                </a:solidFill>
                <a:latin typeface="Century"/>
                <a:ea typeface="Century"/>
                <a:cs typeface="Century"/>
                <a:sym typeface="Century"/>
              </a:rPr>
              <a:t>-ESTUDIOS DE GRADO UNIVERSITARIOS DE LA</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rgbClr val="660066"/>
                </a:solidFill>
                <a:latin typeface="Century"/>
                <a:ea typeface="Century"/>
                <a:cs typeface="Century"/>
                <a:sym typeface="Century"/>
              </a:rPr>
              <a:t>RAMA  DE CONOCIMIENTO:</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rgbClr val="660066"/>
                </a:solidFill>
                <a:latin typeface="Century"/>
                <a:ea typeface="Century"/>
                <a:cs typeface="Century"/>
                <a:sym typeface="Century"/>
              </a:rPr>
              <a:t>ARTES Y HUMANIDADES</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rgbClr val="660066"/>
                </a:solidFill>
                <a:latin typeface="Century"/>
                <a:ea typeface="Century"/>
                <a:cs typeface="Century"/>
                <a:sym typeface="Century"/>
              </a:rPr>
              <a:t>( Consultar Planes de Estudio determinadas titulaciones)</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rgbClr val="660066"/>
                </a:solidFill>
                <a:latin typeface="Century"/>
                <a:ea typeface="Century"/>
                <a:cs typeface="Century"/>
                <a:sym typeface="Century"/>
              </a:rPr>
              <a:t>-CICLOS FORMATIVOS DE GRADO SUPERIOR ARTES PLÁSTICAS Y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rgbClr val="660066"/>
                </a:solidFill>
                <a:latin typeface="Century"/>
                <a:ea typeface="Century"/>
                <a:cs typeface="Century"/>
                <a:sym typeface="Century"/>
              </a:rPr>
              <a:t>DISEÑO</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rgbClr val="660066"/>
                </a:solidFill>
                <a:latin typeface="Century"/>
                <a:ea typeface="Century"/>
                <a:cs typeface="Century"/>
                <a:sym typeface="Century"/>
              </a:rPr>
              <a:t>-ENSEÑANZAS ARTÍSTICAS SUPERIORES</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pic>
        <p:nvPicPr>
          <p:cNvPr id="375" name="Google Shape;375;p33"/>
          <p:cNvPicPr preferRelativeResize="0"/>
          <p:nvPr/>
        </p:nvPicPr>
        <p:blipFill rotWithShape="1">
          <a:blip r:embed="rId3">
            <a:alphaModFix/>
          </a:blip>
          <a:srcRect b="0" l="0" r="0" t="0"/>
          <a:stretch/>
        </p:blipFill>
        <p:spPr>
          <a:xfrm>
            <a:off x="591138" y="1417663"/>
            <a:ext cx="8201025" cy="4600575"/>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2E75B6"/>
        </a:solidFill>
      </p:bgPr>
    </p:bg>
    <p:spTree>
      <p:nvGrpSpPr>
        <p:cNvPr id="379" name="Shape 379"/>
        <p:cNvGrpSpPr/>
        <p:nvPr/>
      </p:nvGrpSpPr>
      <p:grpSpPr>
        <a:xfrm>
          <a:off x="0" y="0"/>
          <a:ext cx="0" cy="0"/>
          <a:chOff x="0" y="0"/>
          <a:chExt cx="0" cy="0"/>
        </a:xfrm>
      </p:grpSpPr>
      <p:sp>
        <p:nvSpPr>
          <p:cNvPr id="380" name="Google Shape;380;p34"/>
          <p:cNvSpPr/>
          <p:nvPr/>
        </p:nvSpPr>
        <p:spPr>
          <a:xfrm>
            <a:off x="218520" y="235080"/>
            <a:ext cx="11831700" cy="1182600"/>
          </a:xfrm>
          <a:prstGeom prst="rect">
            <a:avLst/>
          </a:prstGeom>
          <a:solidFill>
            <a:srgbClr val="FFF2CC"/>
          </a:solid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rPr b="0" i="0" lang="es-ES" sz="1800" u="none" cap="none" strike="noStrike">
                <a:solidFill>
                  <a:srgbClr val="C55A11"/>
                </a:solidFill>
                <a:latin typeface="Century"/>
                <a:ea typeface="Century"/>
                <a:cs typeface="Century"/>
                <a:sym typeface="Century"/>
              </a:rPr>
              <a:t>       Y sobre el…</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es-ES" sz="1800" u="none" cap="none" strike="noStrike">
                <a:solidFill>
                  <a:srgbClr val="C55A11"/>
                </a:solidFill>
                <a:latin typeface="Century"/>
                <a:ea typeface="Century"/>
                <a:cs typeface="Century"/>
                <a:sym typeface="Century"/>
              </a:rPr>
              <a:t>       </a:t>
            </a:r>
            <a:r>
              <a:rPr b="1" i="0" lang="es-ES" sz="1800" u="none" cap="none" strike="noStrike">
                <a:solidFill>
                  <a:srgbClr val="660066"/>
                </a:solidFill>
                <a:latin typeface="Century"/>
                <a:ea typeface="Century"/>
                <a:cs typeface="Century"/>
                <a:sym typeface="Century"/>
              </a:rPr>
              <a:t>BACHILLERATO ARTÍSTICO: Modalidad Artes Escénicas</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660066"/>
              </a:solidFill>
              <a:latin typeface="Century"/>
              <a:ea typeface="Century"/>
              <a:cs typeface="Century"/>
              <a:sym typeface="Century"/>
            </a:endParaRPr>
          </a:p>
        </p:txBody>
      </p:sp>
      <p:sp>
        <p:nvSpPr>
          <p:cNvPr id="381" name="Google Shape;381;p34"/>
          <p:cNvSpPr/>
          <p:nvPr/>
        </p:nvSpPr>
        <p:spPr>
          <a:xfrm>
            <a:off x="591150" y="1513127"/>
            <a:ext cx="8498400" cy="4849200"/>
          </a:xfrm>
          <a:prstGeom prst="rect">
            <a:avLst/>
          </a:prstGeom>
          <a:noFill/>
          <a:ln cap="flat" cmpd="sng" w="284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82" name="Google Shape;382;p34"/>
          <p:cNvSpPr/>
          <p:nvPr/>
        </p:nvSpPr>
        <p:spPr>
          <a:xfrm>
            <a:off x="9165960" y="1678680"/>
            <a:ext cx="2472900" cy="4352400"/>
          </a:xfrm>
          <a:prstGeom prst="rect">
            <a:avLst/>
          </a:prstGeom>
          <a:solidFill>
            <a:srgbClr val="DAC2EC"/>
          </a:solid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rgbClr val="660066"/>
                </a:solidFill>
                <a:latin typeface="Century"/>
                <a:ea typeface="Century"/>
                <a:cs typeface="Century"/>
                <a:sym typeface="Century"/>
              </a:rPr>
              <a:t>-ESTUDIOS DE GRADO UNIVERSITARIOS DE LA</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rgbClr val="660066"/>
                </a:solidFill>
                <a:latin typeface="Century"/>
                <a:ea typeface="Century"/>
                <a:cs typeface="Century"/>
                <a:sym typeface="Century"/>
              </a:rPr>
              <a:t>RAMA  DE CONOCIMIENTO:</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rgbClr val="660066"/>
                </a:solidFill>
                <a:latin typeface="Century"/>
                <a:ea typeface="Century"/>
                <a:cs typeface="Century"/>
                <a:sym typeface="Century"/>
              </a:rPr>
              <a:t>ARTES Y HUMANIDADES</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rgbClr val="660066"/>
                </a:solidFill>
                <a:latin typeface="Century"/>
                <a:ea typeface="Century"/>
                <a:cs typeface="Century"/>
                <a:sym typeface="Century"/>
              </a:rPr>
              <a:t>( Consultar Planes de Estudio determinadas titulaciones)</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rgbClr val="660066"/>
                </a:solidFill>
                <a:latin typeface="Century"/>
                <a:ea typeface="Century"/>
                <a:cs typeface="Century"/>
                <a:sym typeface="Century"/>
              </a:rPr>
              <a:t>-CICLOS FORMATIVOS DE GRADO SUPERIOR ARTES PLÁSTICAS Y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rgbClr val="660066"/>
                </a:solidFill>
                <a:latin typeface="Century"/>
                <a:ea typeface="Century"/>
                <a:cs typeface="Century"/>
                <a:sym typeface="Century"/>
              </a:rPr>
              <a:t>DISEÑO</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rgbClr val="660066"/>
                </a:solidFill>
                <a:latin typeface="Century"/>
                <a:ea typeface="Century"/>
                <a:cs typeface="Century"/>
                <a:sym typeface="Century"/>
              </a:rPr>
              <a:t>-ENSEÑANZAS ARTÍSTICAS SUPERIORES</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pic>
        <p:nvPicPr>
          <p:cNvPr id="383" name="Google Shape;383;p34"/>
          <p:cNvPicPr preferRelativeResize="0"/>
          <p:nvPr/>
        </p:nvPicPr>
        <p:blipFill rotWithShape="1">
          <a:blip r:embed="rId3">
            <a:alphaModFix/>
          </a:blip>
          <a:srcRect b="0" l="0" r="0" t="0"/>
          <a:stretch/>
        </p:blipFill>
        <p:spPr>
          <a:xfrm>
            <a:off x="591150" y="1513125"/>
            <a:ext cx="8433100" cy="435240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2E75B6"/>
        </a:solidFill>
      </p:bgPr>
    </p:bg>
    <p:spTree>
      <p:nvGrpSpPr>
        <p:cNvPr id="387" name="Shape 387"/>
        <p:cNvGrpSpPr/>
        <p:nvPr/>
      </p:nvGrpSpPr>
      <p:grpSpPr>
        <a:xfrm>
          <a:off x="0" y="0"/>
          <a:ext cx="0" cy="0"/>
          <a:chOff x="0" y="0"/>
          <a:chExt cx="0" cy="0"/>
        </a:xfrm>
      </p:grpSpPr>
      <p:sp>
        <p:nvSpPr>
          <p:cNvPr id="388" name="Google Shape;388;p35"/>
          <p:cNvSpPr/>
          <p:nvPr/>
        </p:nvSpPr>
        <p:spPr>
          <a:xfrm>
            <a:off x="218520" y="235080"/>
            <a:ext cx="11831700" cy="1182600"/>
          </a:xfrm>
          <a:prstGeom prst="rect">
            <a:avLst/>
          </a:prstGeom>
          <a:solidFill>
            <a:srgbClr val="FFF2CC"/>
          </a:solid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rPr b="0" i="0" lang="es-ES" sz="1800" u="none" cap="none" strike="noStrike">
                <a:solidFill>
                  <a:srgbClr val="C55A11"/>
                </a:solidFill>
                <a:latin typeface="Century"/>
                <a:ea typeface="Century"/>
                <a:cs typeface="Century"/>
                <a:sym typeface="Century"/>
              </a:rPr>
              <a:t>       Y sobre el…</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es-ES" sz="1800" u="none" cap="none" strike="noStrike">
                <a:solidFill>
                  <a:srgbClr val="C55A11"/>
                </a:solidFill>
                <a:latin typeface="Century"/>
                <a:ea typeface="Century"/>
                <a:cs typeface="Century"/>
                <a:sym typeface="Century"/>
              </a:rPr>
              <a:t>       </a:t>
            </a:r>
            <a:r>
              <a:rPr b="1" i="0" lang="es-ES" sz="1800" u="none" cap="none" strike="noStrike">
                <a:solidFill>
                  <a:srgbClr val="660066"/>
                </a:solidFill>
                <a:latin typeface="Century"/>
                <a:ea typeface="Century"/>
                <a:cs typeface="Century"/>
                <a:sym typeface="Century"/>
              </a:rPr>
              <a:t>BACHILLERATO ARTÍSTICO: Modalidad Artes Escénicas</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660066"/>
              </a:solidFill>
              <a:latin typeface="Century"/>
              <a:ea typeface="Century"/>
              <a:cs typeface="Century"/>
              <a:sym typeface="Century"/>
            </a:endParaRPr>
          </a:p>
        </p:txBody>
      </p:sp>
      <p:sp>
        <p:nvSpPr>
          <p:cNvPr id="389" name="Google Shape;389;p35"/>
          <p:cNvSpPr/>
          <p:nvPr/>
        </p:nvSpPr>
        <p:spPr>
          <a:xfrm>
            <a:off x="591150" y="1513127"/>
            <a:ext cx="8498400" cy="4849200"/>
          </a:xfrm>
          <a:prstGeom prst="rect">
            <a:avLst/>
          </a:prstGeom>
          <a:noFill/>
          <a:ln cap="flat" cmpd="sng" w="284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0" name="Google Shape;390;p35"/>
          <p:cNvSpPr/>
          <p:nvPr/>
        </p:nvSpPr>
        <p:spPr>
          <a:xfrm>
            <a:off x="9165960" y="1678680"/>
            <a:ext cx="2472900" cy="4352400"/>
          </a:xfrm>
          <a:prstGeom prst="rect">
            <a:avLst/>
          </a:prstGeom>
          <a:solidFill>
            <a:srgbClr val="DAC2EC"/>
          </a:solid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rgbClr val="660066"/>
                </a:solidFill>
                <a:latin typeface="Century"/>
                <a:ea typeface="Century"/>
                <a:cs typeface="Century"/>
                <a:sym typeface="Century"/>
              </a:rPr>
              <a:t>-ESTUDIOS DE GRADO UNIVERSITARIOS DE LA</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rgbClr val="660066"/>
                </a:solidFill>
                <a:latin typeface="Century"/>
                <a:ea typeface="Century"/>
                <a:cs typeface="Century"/>
                <a:sym typeface="Century"/>
              </a:rPr>
              <a:t>RAMA  DE CONOCIMIENTO:</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rgbClr val="660066"/>
                </a:solidFill>
                <a:latin typeface="Century"/>
                <a:ea typeface="Century"/>
                <a:cs typeface="Century"/>
                <a:sym typeface="Century"/>
              </a:rPr>
              <a:t>ARTES Y HUMANIDADES</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rgbClr val="660066"/>
                </a:solidFill>
                <a:latin typeface="Century"/>
                <a:ea typeface="Century"/>
                <a:cs typeface="Century"/>
                <a:sym typeface="Century"/>
              </a:rPr>
              <a:t>( Consultar Planes de Estudio determinadas titulaciones)</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rgbClr val="660066"/>
                </a:solidFill>
                <a:latin typeface="Century"/>
                <a:ea typeface="Century"/>
                <a:cs typeface="Century"/>
                <a:sym typeface="Century"/>
              </a:rPr>
              <a:t>-CICLOS FORMATIVOS DE GRADO SUPERIOR ARTES PLÁSTICAS Y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rgbClr val="660066"/>
                </a:solidFill>
                <a:latin typeface="Century"/>
                <a:ea typeface="Century"/>
                <a:cs typeface="Century"/>
                <a:sym typeface="Century"/>
              </a:rPr>
              <a:t>DISEÑO</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rgbClr val="660066"/>
                </a:solidFill>
                <a:latin typeface="Century"/>
                <a:ea typeface="Century"/>
                <a:cs typeface="Century"/>
                <a:sym typeface="Century"/>
              </a:rPr>
              <a:t>-ENSEÑANZAS ARTÍSTICAS SUPERIORES</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pic>
        <p:nvPicPr>
          <p:cNvPr id="391" name="Google Shape;391;p35"/>
          <p:cNvPicPr preferRelativeResize="0"/>
          <p:nvPr/>
        </p:nvPicPr>
        <p:blipFill rotWithShape="1">
          <a:blip r:embed="rId3">
            <a:alphaModFix/>
          </a:blip>
          <a:srcRect b="0" l="0" r="0" t="0"/>
          <a:stretch/>
        </p:blipFill>
        <p:spPr>
          <a:xfrm>
            <a:off x="591150" y="1599500"/>
            <a:ext cx="8443999" cy="477085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2E75B6"/>
        </a:solidFill>
      </p:bgPr>
    </p:bg>
    <p:spTree>
      <p:nvGrpSpPr>
        <p:cNvPr id="395" name="Shape 395"/>
        <p:cNvGrpSpPr/>
        <p:nvPr/>
      </p:nvGrpSpPr>
      <p:grpSpPr>
        <a:xfrm>
          <a:off x="0" y="0"/>
          <a:ext cx="0" cy="0"/>
          <a:chOff x="0" y="0"/>
          <a:chExt cx="0" cy="0"/>
        </a:xfrm>
      </p:grpSpPr>
      <p:sp>
        <p:nvSpPr>
          <p:cNvPr id="396" name="Google Shape;396;p36"/>
          <p:cNvSpPr/>
          <p:nvPr/>
        </p:nvSpPr>
        <p:spPr>
          <a:xfrm>
            <a:off x="0" y="692280"/>
            <a:ext cx="12191400" cy="1548720"/>
          </a:xfrm>
          <a:prstGeom prst="rect">
            <a:avLst/>
          </a:prstGeom>
          <a:solidFill>
            <a:srgbClr val="FFF2C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7" name="Google Shape;397;p36"/>
          <p:cNvSpPr/>
          <p:nvPr/>
        </p:nvSpPr>
        <p:spPr>
          <a:xfrm>
            <a:off x="685935" y="692267"/>
            <a:ext cx="11086500" cy="5866500"/>
          </a:xfrm>
          <a:prstGeom prst="rect">
            <a:avLst/>
          </a:prstGeom>
          <a:noFill/>
          <a:ln cap="flat" cmpd="sng" w="284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8" name="Google Shape;398;p36"/>
          <p:cNvSpPr/>
          <p:nvPr/>
        </p:nvSpPr>
        <p:spPr>
          <a:xfrm>
            <a:off x="760320" y="820440"/>
            <a:ext cx="8590680" cy="63864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rPr b="0" i="0" lang="es-ES" sz="1800" u="none" cap="none" strike="noStrike">
                <a:solidFill>
                  <a:srgbClr val="C55A11"/>
                </a:solidFill>
                <a:latin typeface="Century"/>
                <a:ea typeface="Century"/>
                <a:cs typeface="Century"/>
                <a:sym typeface="Century"/>
              </a:rPr>
              <a:t>¿ Y si no consiguiera el título de Graduado?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es-ES" sz="1800" u="none" cap="none" strike="noStrike">
                <a:solidFill>
                  <a:srgbClr val="00B050"/>
                </a:solidFill>
                <a:latin typeface="Century"/>
                <a:ea typeface="Century"/>
                <a:cs typeface="Century"/>
                <a:sym typeface="Century"/>
              </a:rPr>
              <a:t>POSIBILIDADES DEL SISTEMA EDUCATIVO Y/ O PROFESIONAL</a:t>
            </a:r>
            <a:endParaRPr b="0" i="0" sz="1800" u="none" cap="none" strike="noStrike">
              <a:solidFill>
                <a:schemeClr val="dk1"/>
              </a:solidFill>
              <a:latin typeface="Arial"/>
              <a:ea typeface="Arial"/>
              <a:cs typeface="Arial"/>
              <a:sym typeface="Arial"/>
            </a:endParaRPr>
          </a:p>
        </p:txBody>
      </p:sp>
      <p:sp>
        <p:nvSpPr>
          <p:cNvPr id="399" name="Google Shape;399;p36"/>
          <p:cNvSpPr/>
          <p:nvPr/>
        </p:nvSpPr>
        <p:spPr>
          <a:xfrm>
            <a:off x="2989873" y="4564333"/>
            <a:ext cx="1955880" cy="1098360"/>
          </a:xfrm>
          <a:prstGeom prst="ellipse">
            <a:avLst/>
          </a:prstGeom>
          <a:solidFill>
            <a:srgbClr val="BBD6EE"/>
          </a:solidFill>
          <a:ln cap="flat" cmpd="sng" w="25400">
            <a:solidFill>
              <a:srgbClr val="42719B"/>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400"/>
              <a:buFont typeface="Arial"/>
              <a:buNone/>
            </a:pPr>
            <a:r>
              <a:rPr b="1" i="0" lang="es-ES" sz="1400" u="none" cap="none" strike="noStrike">
                <a:solidFill>
                  <a:srgbClr val="843C0B"/>
                </a:solidFill>
                <a:latin typeface="Calibri"/>
                <a:ea typeface="Calibri"/>
                <a:cs typeface="Calibri"/>
                <a:sym typeface="Calibri"/>
              </a:rPr>
              <a:t>PRUEBA LIBRE ANUAL OBTENCIÓN TÍTULO</a:t>
            </a:r>
            <a:endParaRPr b="0" i="0" sz="1400" u="none" cap="none" strike="noStrike">
              <a:solidFill>
                <a:schemeClr val="dk1"/>
              </a:solidFill>
              <a:latin typeface="Arial"/>
              <a:ea typeface="Arial"/>
              <a:cs typeface="Arial"/>
              <a:sym typeface="Arial"/>
            </a:endParaRPr>
          </a:p>
        </p:txBody>
      </p:sp>
      <p:sp>
        <p:nvSpPr>
          <p:cNvPr id="400" name="Google Shape;400;p36"/>
          <p:cNvSpPr/>
          <p:nvPr/>
        </p:nvSpPr>
        <p:spPr>
          <a:xfrm>
            <a:off x="4107126" y="2588608"/>
            <a:ext cx="2441456" cy="904680"/>
          </a:xfrm>
          <a:prstGeom prst="roundRect">
            <a:avLst>
              <a:gd fmla="val 16667" name="adj"/>
            </a:avLst>
          </a:prstGeom>
          <a:gradFill>
            <a:gsLst>
              <a:gs pos="0">
                <a:srgbClr val="BFBFBF"/>
              </a:gs>
              <a:gs pos="29000">
                <a:srgbClr val="B3D1EC"/>
              </a:gs>
              <a:gs pos="74000">
                <a:srgbClr val="B3D1EC"/>
              </a:gs>
              <a:gs pos="99000">
                <a:srgbClr val="CCE0F2"/>
              </a:gs>
              <a:gs pos="100000">
                <a:srgbClr val="CCE0F2"/>
              </a:gs>
            </a:gsLst>
            <a:lin ang="5400000" scaled="0"/>
          </a:gradFill>
          <a:ln cap="flat" cmpd="sng" w="25400">
            <a:solidFill>
              <a:srgbClr val="42719B"/>
            </a:solidFill>
            <a:prstDash val="solid"/>
            <a:round/>
            <a:headEnd len="sm" w="sm" type="none"/>
            <a:tailEnd len="sm" w="sm" type="none"/>
          </a:ln>
          <a:effectLst>
            <a:outerShdw blurRad="50800" rotWithShape="0" algn="l" dist="38100">
              <a:srgbClr val="000000">
                <a:alpha val="40000"/>
              </a:srgbClr>
            </a:outerShdw>
          </a:effectLst>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600"/>
              <a:buFont typeface="Arial"/>
              <a:buNone/>
            </a:pPr>
            <a:r>
              <a:rPr b="1" i="0" lang="es-ES" sz="1600" u="none" cap="none" strike="noStrike">
                <a:solidFill>
                  <a:srgbClr val="833C0B"/>
                </a:solidFill>
                <a:latin typeface="Arial"/>
                <a:ea typeface="Arial"/>
                <a:cs typeface="Arial"/>
                <a:sym typeface="Arial"/>
              </a:rPr>
              <a:t>    CON 18 AÑOS    Conseguir Título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1" i="0" lang="es-ES" sz="1600" u="none" cap="none" strike="noStrike">
                <a:solidFill>
                  <a:srgbClr val="833C0B"/>
                </a:solidFill>
                <a:latin typeface="Arial"/>
                <a:ea typeface="Arial"/>
                <a:cs typeface="Arial"/>
                <a:sym typeface="Arial"/>
              </a:rPr>
              <a:t>          Graduado</a:t>
            </a:r>
            <a:endParaRPr b="1" i="0" sz="1600" u="none" cap="none" strike="noStrike">
              <a:solidFill>
                <a:srgbClr val="833C0B"/>
              </a:solidFill>
              <a:latin typeface="Arial"/>
              <a:ea typeface="Arial"/>
              <a:cs typeface="Arial"/>
              <a:sym typeface="Arial"/>
            </a:endParaRPr>
          </a:p>
        </p:txBody>
      </p:sp>
      <p:sp>
        <p:nvSpPr>
          <p:cNvPr id="401" name="Google Shape;401;p36"/>
          <p:cNvSpPr/>
          <p:nvPr/>
        </p:nvSpPr>
        <p:spPr>
          <a:xfrm flipH="1">
            <a:off x="1798598" y="3438227"/>
            <a:ext cx="56376" cy="638604"/>
          </a:xfrm>
          <a:custGeom>
            <a:rect b="b" l="l" r="r" t="t"/>
            <a:pathLst>
              <a:path extrusionOk="0" h="21600" w="21600">
                <a:moveTo>
                  <a:pt x="0" y="0"/>
                </a:moveTo>
                <a:lnTo>
                  <a:pt x="21600" y="21600"/>
                </a:lnTo>
              </a:path>
            </a:pathLst>
          </a:custGeom>
          <a:noFill/>
          <a:ln cap="flat" cmpd="sng" w="57225">
            <a:solidFill>
              <a:srgbClr val="92D050"/>
            </a:solidFill>
            <a:prstDash val="solid"/>
            <a:round/>
            <a:headEnd len="sm" w="sm" type="none"/>
            <a:tailEnd len="med" w="med" type="triangle"/>
          </a:ln>
        </p:spPr>
      </p:sp>
      <p:sp>
        <p:nvSpPr>
          <p:cNvPr id="402" name="Google Shape;402;p36"/>
          <p:cNvSpPr/>
          <p:nvPr/>
        </p:nvSpPr>
        <p:spPr>
          <a:xfrm>
            <a:off x="5677989" y="3622680"/>
            <a:ext cx="445345" cy="853200"/>
          </a:xfrm>
          <a:custGeom>
            <a:rect b="b" l="l" r="r" t="t"/>
            <a:pathLst>
              <a:path extrusionOk="0" h="21600" w="21600">
                <a:moveTo>
                  <a:pt x="0" y="0"/>
                </a:moveTo>
                <a:lnTo>
                  <a:pt x="21600" y="21600"/>
                </a:lnTo>
              </a:path>
            </a:pathLst>
          </a:custGeom>
          <a:noFill/>
          <a:ln cap="flat" cmpd="sng" w="57225">
            <a:solidFill>
              <a:srgbClr val="F6F9FC"/>
            </a:solidFill>
            <a:prstDash val="solid"/>
            <a:round/>
            <a:headEnd len="sm" w="sm" type="none"/>
            <a:tailEnd len="med" w="med" type="triangle"/>
          </a:ln>
        </p:spPr>
      </p:sp>
      <p:sp>
        <p:nvSpPr>
          <p:cNvPr id="403" name="Google Shape;403;p36"/>
          <p:cNvSpPr/>
          <p:nvPr/>
        </p:nvSpPr>
        <p:spPr>
          <a:xfrm>
            <a:off x="9045376" y="3601209"/>
            <a:ext cx="56366" cy="898515"/>
          </a:xfrm>
          <a:custGeom>
            <a:rect b="b" l="l" r="r" t="t"/>
            <a:pathLst>
              <a:path extrusionOk="0" h="21600" w="21600">
                <a:moveTo>
                  <a:pt x="0" y="0"/>
                </a:moveTo>
                <a:lnTo>
                  <a:pt x="21600" y="21600"/>
                </a:lnTo>
              </a:path>
            </a:pathLst>
          </a:custGeom>
          <a:noFill/>
          <a:ln cap="flat" cmpd="sng" w="57225">
            <a:solidFill>
              <a:srgbClr val="7030A0"/>
            </a:solidFill>
            <a:prstDash val="solid"/>
            <a:round/>
            <a:headEnd len="sm" w="sm" type="none"/>
            <a:tailEnd len="med" w="med" type="triangle"/>
          </a:ln>
        </p:spPr>
      </p:sp>
      <p:sp>
        <p:nvSpPr>
          <p:cNvPr id="404" name="Google Shape;404;p36"/>
          <p:cNvSpPr/>
          <p:nvPr/>
        </p:nvSpPr>
        <p:spPr>
          <a:xfrm flipH="1">
            <a:off x="540750" y="4197325"/>
            <a:ext cx="2215200" cy="2091600"/>
          </a:xfrm>
          <a:prstGeom prst="ellipse">
            <a:avLst/>
          </a:prstGeom>
          <a:gradFill>
            <a:gsLst>
              <a:gs pos="0">
                <a:srgbClr val="92D050"/>
              </a:gs>
              <a:gs pos="74000">
                <a:srgbClr val="B3D1EC"/>
              </a:gs>
              <a:gs pos="83000">
                <a:srgbClr val="B3D1EC"/>
              </a:gs>
              <a:gs pos="100000">
                <a:srgbClr val="CCE0F2"/>
              </a:gs>
            </a:gsLst>
            <a:lin ang="5400000" scaled="0"/>
          </a:gradFill>
          <a:ln cap="flat" cmpd="sng" w="25400">
            <a:solidFill>
              <a:srgbClr val="42719B"/>
            </a:solidFill>
            <a:prstDash val="solid"/>
            <a:round/>
            <a:headEnd len="sm" w="sm" type="none"/>
            <a:tailEnd len="sm" w="sm" type="none"/>
          </a:ln>
        </p:spPr>
        <p:txBody>
          <a:bodyPr anchorCtr="0" anchor="ctr" bIns="45000" lIns="90000" spcFirstLastPara="1" rIns="90000" wrap="square" tIns="45000">
            <a:noAutofit/>
          </a:bodyPr>
          <a:lstStyle/>
          <a:p>
            <a:pPr indent="0" lvl="0" marL="457200" marR="0" rtl="0" algn="l">
              <a:lnSpc>
                <a:spcPct val="100000"/>
              </a:lnSpc>
              <a:spcBef>
                <a:spcPts val="0"/>
              </a:spcBef>
              <a:spcAft>
                <a:spcPts val="0"/>
              </a:spcAft>
              <a:buClr>
                <a:srgbClr val="000000"/>
              </a:buClr>
              <a:buSzPts val="1400"/>
              <a:buFont typeface="Arial"/>
              <a:buNone/>
            </a:pPr>
            <a:r>
              <a:t/>
            </a:r>
            <a:endParaRPr b="1" i="0" sz="1400" u="none" cap="none" strike="noStrike">
              <a:solidFill>
                <a:srgbClr val="833C0B"/>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sng" cap="none" strike="noStrike">
                <a:solidFill>
                  <a:schemeClr val="hlink"/>
                </a:solidFill>
                <a:latin typeface="Arial"/>
                <a:ea typeface="Arial"/>
                <a:cs typeface="Arial"/>
                <a:sym typeface="Arial"/>
                <a:hlinkClick r:id="rId3"/>
              </a:rPr>
              <a:t>Prueba Acceso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sng" cap="none" strike="noStrike">
                <a:solidFill>
                  <a:schemeClr val="hlink"/>
                </a:solidFill>
                <a:latin typeface="Arial"/>
                <a:ea typeface="Arial"/>
                <a:cs typeface="Arial"/>
                <a:sym typeface="Arial"/>
                <a:hlinkClick r:id="rId4"/>
              </a:rPr>
              <a:t>Grado Medio</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es-ES"/>
              <a:t>Curso acceso a GM</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s-ES" sz="1400" u="none" cap="none" strike="noStrike">
                <a:solidFill>
                  <a:srgbClr val="000000"/>
                </a:solidFill>
                <a:latin typeface="Arial"/>
                <a:ea typeface="Arial"/>
                <a:cs typeface="Arial"/>
                <a:sym typeface="Arial"/>
              </a:rPr>
              <a:t>FP BÁSICA</a:t>
            </a:r>
            <a:endParaRPr b="0" i="0" sz="1400" u="none" cap="none" strike="noStrike">
              <a:solidFill>
                <a:srgbClr val="000000"/>
              </a:solidFill>
              <a:latin typeface="Arial"/>
              <a:ea typeface="Arial"/>
              <a:cs typeface="Arial"/>
              <a:sym typeface="Arial"/>
            </a:endParaRPr>
          </a:p>
          <a:p>
            <a:pPr indent="0" lvl="0" marL="457200" marR="0" rtl="0" algn="l">
              <a:lnSpc>
                <a:spcPct val="100000"/>
              </a:lnSpc>
              <a:spcBef>
                <a:spcPts val="0"/>
              </a:spcBef>
              <a:spcAft>
                <a:spcPts val="0"/>
              </a:spcAft>
              <a:buClr>
                <a:srgbClr val="000000"/>
              </a:buClr>
              <a:buSzPts val="1400"/>
              <a:buFont typeface="Arial"/>
              <a:buNone/>
            </a:pPr>
            <a:br>
              <a:rPr b="0" i="0" lang="es-ES" sz="1400" u="sng" cap="none" strike="noStrike">
                <a:solidFill>
                  <a:schemeClr val="hlink"/>
                </a:solidFill>
                <a:latin typeface="Arial"/>
                <a:ea typeface="Arial"/>
                <a:cs typeface="Arial"/>
                <a:sym typeface="Arial"/>
                <a:hlinkClick r:id="rId5"/>
              </a:rPr>
            </a:br>
            <a:endParaRPr b="0" i="0" sz="1400" u="none" cap="none" strike="noStrike">
              <a:solidFill>
                <a:schemeClr val="dk1"/>
              </a:solidFill>
              <a:latin typeface="Arial"/>
              <a:ea typeface="Arial"/>
              <a:cs typeface="Arial"/>
              <a:sym typeface="Arial"/>
            </a:endParaRPr>
          </a:p>
        </p:txBody>
      </p:sp>
      <p:sp>
        <p:nvSpPr>
          <p:cNvPr id="405" name="Google Shape;405;p36"/>
          <p:cNvSpPr/>
          <p:nvPr/>
        </p:nvSpPr>
        <p:spPr>
          <a:xfrm>
            <a:off x="8070904" y="4592061"/>
            <a:ext cx="2439360" cy="1146887"/>
          </a:xfrm>
          <a:prstGeom prst="ellipse">
            <a:avLst/>
          </a:prstGeom>
          <a:solidFill>
            <a:srgbClr val="9B7CE8"/>
          </a:solidFill>
          <a:ln cap="flat" cmpd="sng" w="25400">
            <a:solidFill>
              <a:srgbClr val="42719B"/>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800"/>
              <a:buFont typeface="Arial"/>
              <a:buNone/>
            </a:pPr>
            <a:r>
              <a:rPr b="1" i="0" lang="es-ES" sz="1800" u="none" cap="none" strike="noStrike">
                <a:solidFill>
                  <a:srgbClr val="833C0B"/>
                </a:solidFill>
                <a:latin typeface="Arial"/>
                <a:ea typeface="Arial"/>
                <a:cs typeface="Arial"/>
                <a:sym typeface="Arial"/>
              </a:rPr>
              <a:t>P.I.F.E.S</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00"/>
              <a:buFont typeface="Arial"/>
              <a:buNone/>
            </a:pPr>
            <a:r>
              <a:rPr b="1" i="0" lang="es-ES" sz="1800" u="none" cap="none" strike="noStrike">
                <a:solidFill>
                  <a:srgbClr val="833C0B"/>
                </a:solidFill>
                <a:latin typeface="Arial"/>
                <a:ea typeface="Arial"/>
                <a:cs typeface="Arial"/>
                <a:sym typeface="Arial"/>
              </a:rPr>
              <a:t> </a:t>
            </a:r>
            <a:r>
              <a:rPr b="1" i="0" lang="es-ES" sz="1200" u="none" cap="none" strike="noStrike">
                <a:solidFill>
                  <a:srgbClr val="833C0B"/>
                </a:solidFill>
                <a:latin typeface="Arial"/>
                <a:ea typeface="Arial"/>
                <a:cs typeface="Arial"/>
                <a:sym typeface="Arial"/>
              </a:rPr>
              <a:t>Programas integrados de formación y empleo</a:t>
            </a:r>
            <a:endParaRPr b="1" i="0" sz="1200" u="none" cap="none" strike="noStrike">
              <a:solidFill>
                <a:srgbClr val="833C0B"/>
              </a:solidFill>
              <a:latin typeface="Arial"/>
              <a:ea typeface="Arial"/>
              <a:cs typeface="Arial"/>
              <a:sym typeface="Arial"/>
            </a:endParaRPr>
          </a:p>
        </p:txBody>
      </p:sp>
      <p:sp>
        <p:nvSpPr>
          <p:cNvPr id="406" name="Google Shape;406;p36"/>
          <p:cNvSpPr/>
          <p:nvPr/>
        </p:nvSpPr>
        <p:spPr>
          <a:xfrm>
            <a:off x="7361382" y="2576462"/>
            <a:ext cx="3657600" cy="904680"/>
          </a:xfrm>
          <a:prstGeom prst="roundRect">
            <a:avLst>
              <a:gd fmla="val 16667" name="adj"/>
            </a:avLst>
          </a:prstGeom>
          <a:gradFill>
            <a:gsLst>
              <a:gs pos="0">
                <a:srgbClr val="7030A0"/>
              </a:gs>
              <a:gs pos="29000">
                <a:srgbClr val="B3D1EC"/>
              </a:gs>
              <a:gs pos="74000">
                <a:srgbClr val="B3D1EC"/>
              </a:gs>
              <a:gs pos="100000">
                <a:srgbClr val="CCE0F2"/>
              </a:gs>
            </a:gsLst>
            <a:lin ang="5400000" scaled="0"/>
          </a:gradFill>
          <a:ln cap="flat" cmpd="sng" w="25400">
            <a:solidFill>
              <a:srgbClr val="42719B"/>
            </a:solidFill>
            <a:prstDash val="solid"/>
            <a:round/>
            <a:headEnd len="sm" w="sm" type="none"/>
            <a:tailEnd len="sm" w="sm" type="none"/>
          </a:ln>
          <a:effectLst>
            <a:outerShdw blurRad="50800" rotWithShape="0" algn="l" dist="38100">
              <a:srgbClr val="000000">
                <a:alpha val="40000"/>
              </a:srgbClr>
            </a:outerShdw>
          </a:effectLst>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600"/>
              <a:buFont typeface="Arial"/>
              <a:buNone/>
            </a:pPr>
            <a:r>
              <a:rPr b="1" i="0" lang="es-ES" sz="1600" u="none" cap="none" strike="noStrike">
                <a:solidFill>
                  <a:srgbClr val="833C0B"/>
                </a:solidFill>
                <a:latin typeface="Arial"/>
                <a:ea typeface="Arial"/>
                <a:cs typeface="Arial"/>
                <a:sym typeface="Arial"/>
              </a:rPr>
              <a:t>       CON 16  AÑOS CUMPLIDOS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rgbClr val="833C0B"/>
                </a:solidFill>
                <a:latin typeface="Arial"/>
                <a:ea typeface="Arial"/>
                <a:cs typeface="Arial"/>
                <a:sym typeface="Arial"/>
              </a:rPr>
              <a:t>           ACCESO MUNDO LABORAL</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600"/>
              <a:buFont typeface="Arial"/>
              <a:buNone/>
            </a:pPr>
            <a:r>
              <a:rPr b="1" i="0" lang="es-ES" sz="1600" u="none" cap="none" strike="noStrike">
                <a:solidFill>
                  <a:srgbClr val="833C0B"/>
                </a:solidFill>
                <a:latin typeface="Arial"/>
                <a:ea typeface="Arial"/>
                <a:cs typeface="Arial"/>
                <a:sym typeface="Arial"/>
              </a:rPr>
              <a:t>         </a:t>
            </a:r>
            <a:r>
              <a:rPr b="1" i="0" lang="es-ES" sz="1400" u="none" cap="none" strike="noStrike">
                <a:solidFill>
                  <a:srgbClr val="833C0B"/>
                </a:solidFill>
                <a:latin typeface="Arial"/>
                <a:ea typeface="Arial"/>
                <a:cs typeface="Arial"/>
                <a:sym typeface="Arial"/>
              </a:rPr>
              <a:t>PREVIO INSCRIPCIÓN EN S.N.E.</a:t>
            </a:r>
            <a:endParaRPr b="1" i="0" sz="1400" u="none" cap="none" strike="noStrike">
              <a:solidFill>
                <a:srgbClr val="833C0B"/>
              </a:solidFill>
              <a:latin typeface="Arial"/>
              <a:ea typeface="Arial"/>
              <a:cs typeface="Arial"/>
              <a:sym typeface="Arial"/>
            </a:endParaRPr>
          </a:p>
        </p:txBody>
      </p:sp>
      <p:sp>
        <p:nvSpPr>
          <p:cNvPr id="407" name="Google Shape;407;p36"/>
          <p:cNvSpPr/>
          <p:nvPr/>
        </p:nvSpPr>
        <p:spPr>
          <a:xfrm>
            <a:off x="760320" y="2533552"/>
            <a:ext cx="2435462" cy="904680"/>
          </a:xfrm>
          <a:prstGeom prst="roundRect">
            <a:avLst>
              <a:gd fmla="val 16667" name="adj"/>
            </a:avLst>
          </a:prstGeom>
          <a:gradFill>
            <a:gsLst>
              <a:gs pos="0">
                <a:srgbClr val="92D050"/>
              </a:gs>
              <a:gs pos="29000">
                <a:srgbClr val="B3D1EC"/>
              </a:gs>
              <a:gs pos="74000">
                <a:srgbClr val="B3D1EC"/>
              </a:gs>
              <a:gs pos="100000">
                <a:srgbClr val="CCE0F2"/>
              </a:gs>
            </a:gsLst>
            <a:lin ang="5400000" scaled="0"/>
          </a:gradFill>
          <a:ln cap="flat" cmpd="sng" w="25400">
            <a:solidFill>
              <a:srgbClr val="42719B"/>
            </a:solidFill>
            <a:prstDash val="solid"/>
            <a:round/>
            <a:headEnd len="sm" w="sm" type="none"/>
            <a:tailEnd len="sm" w="sm" type="none"/>
          </a:ln>
          <a:effectLst>
            <a:outerShdw blurRad="50800" rotWithShape="0" algn="l" dist="38100">
              <a:srgbClr val="000000">
                <a:alpha val="40000"/>
              </a:srgbClr>
            </a:outerShdw>
          </a:effectLst>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600"/>
              <a:buFont typeface="Arial"/>
              <a:buNone/>
            </a:pPr>
            <a:r>
              <a:rPr b="1" i="0" lang="es-ES" sz="1600" u="none" cap="none" strike="noStrike">
                <a:solidFill>
                  <a:srgbClr val="833C0B"/>
                </a:solidFill>
                <a:latin typeface="Arial"/>
                <a:ea typeface="Arial"/>
                <a:cs typeface="Arial"/>
                <a:sym typeface="Arial"/>
              </a:rPr>
              <a:t>     CON 17 AÑOS</a:t>
            </a:r>
            <a:endParaRPr b="0" i="0" sz="1400" u="none" cap="none" strike="noStrike">
              <a:solidFill>
                <a:srgbClr val="000000"/>
              </a:solidFill>
              <a:latin typeface="Arial"/>
              <a:ea typeface="Arial"/>
              <a:cs typeface="Arial"/>
              <a:sym typeface="Arial"/>
            </a:endParaRPr>
          </a:p>
        </p:txBody>
      </p:sp>
      <p:sp>
        <p:nvSpPr>
          <p:cNvPr id="408" name="Google Shape;408;p36"/>
          <p:cNvSpPr/>
          <p:nvPr/>
        </p:nvSpPr>
        <p:spPr>
          <a:xfrm flipH="1">
            <a:off x="5327854" y="4632880"/>
            <a:ext cx="2098568" cy="1029813"/>
          </a:xfrm>
          <a:prstGeom prst="ellipse">
            <a:avLst/>
          </a:prstGeom>
          <a:solidFill>
            <a:srgbClr val="99EBE7"/>
          </a:solidFill>
          <a:ln cap="flat" cmpd="sng" w="25400">
            <a:solidFill>
              <a:srgbClr val="42719B"/>
            </a:solidFill>
            <a:prstDash val="solid"/>
            <a:round/>
            <a:headEnd len="sm" w="sm" type="none"/>
            <a:tailEnd len="sm" w="sm" type="none"/>
          </a:ln>
        </p:spPr>
        <p:txBody>
          <a:bodyPr anchorCtr="0" anchor="ctr" bIns="45000" lIns="90000" spcFirstLastPara="1" rIns="90000" wrap="square" tIns="45000">
            <a:noAutofit/>
          </a:bodyPr>
          <a:lstStyle/>
          <a:p>
            <a:pPr indent="0" lvl="0" marL="45720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45720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sng" cap="none" strike="noStrike">
                <a:solidFill>
                  <a:schemeClr val="hlink"/>
                </a:solidFill>
                <a:latin typeface="Arial"/>
                <a:ea typeface="Arial"/>
                <a:cs typeface="Arial"/>
                <a:sym typeface="Arial"/>
                <a:hlinkClick r:id="rId6"/>
              </a:rPr>
              <a:t>ESPA </a:t>
            </a:r>
            <a:r>
              <a:rPr b="1" i="0" lang="es-ES" sz="1200" u="sng" cap="none" strike="noStrike">
                <a:solidFill>
                  <a:schemeClr val="hlink"/>
                </a:solidFill>
                <a:latin typeface="Arial"/>
                <a:ea typeface="Arial"/>
                <a:cs typeface="Arial"/>
                <a:sym typeface="Arial"/>
                <a:hlinkClick r:id="rId7"/>
              </a:rPr>
              <a:t>(Nocturno</a:t>
            </a:r>
            <a:r>
              <a:rPr b="1" i="0" lang="es-ES" sz="1200" u="none" cap="none" strike="noStrike">
                <a:solidFill>
                  <a:srgbClr val="833C0B"/>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a:p>
            <a:pPr indent="0" lvl="0" marL="457200" marR="0" rtl="0" algn="l">
              <a:lnSpc>
                <a:spcPct val="100000"/>
              </a:lnSpc>
              <a:spcBef>
                <a:spcPts val="0"/>
              </a:spcBef>
              <a:spcAft>
                <a:spcPts val="0"/>
              </a:spcAft>
              <a:buClr>
                <a:srgbClr val="000000"/>
              </a:buClr>
              <a:buSzPts val="1400"/>
              <a:buFont typeface="Arial"/>
              <a:buNone/>
            </a:pPr>
            <a:br>
              <a:rPr b="1" i="0" lang="es-ES" sz="1400" u="none" cap="none" strike="noStrike">
                <a:solidFill>
                  <a:srgbClr val="833C0B"/>
                </a:solidFill>
                <a:latin typeface="Arial"/>
                <a:ea typeface="Arial"/>
                <a:cs typeface="Arial"/>
                <a:sym typeface="Arial"/>
              </a:rPr>
            </a:br>
            <a:endParaRPr b="1" i="0" sz="1400" u="none" cap="none" strike="noStrike">
              <a:solidFill>
                <a:srgbClr val="833C0B"/>
              </a:solidFill>
              <a:latin typeface="Arial"/>
              <a:ea typeface="Arial"/>
              <a:cs typeface="Arial"/>
              <a:sym typeface="Arial"/>
            </a:endParaRPr>
          </a:p>
        </p:txBody>
      </p:sp>
      <p:sp>
        <p:nvSpPr>
          <p:cNvPr id="409" name="Google Shape;409;p36"/>
          <p:cNvSpPr/>
          <p:nvPr/>
        </p:nvSpPr>
        <p:spPr>
          <a:xfrm flipH="1">
            <a:off x="4220353" y="3603663"/>
            <a:ext cx="725400" cy="795240"/>
          </a:xfrm>
          <a:custGeom>
            <a:rect b="b" l="l" r="r" t="t"/>
            <a:pathLst>
              <a:path extrusionOk="0" h="21600" w="21600">
                <a:moveTo>
                  <a:pt x="0" y="0"/>
                </a:moveTo>
                <a:lnTo>
                  <a:pt x="21600" y="21600"/>
                </a:lnTo>
              </a:path>
            </a:pathLst>
          </a:custGeom>
          <a:noFill/>
          <a:ln cap="flat" cmpd="sng" w="57225">
            <a:solidFill>
              <a:srgbClr val="F6F9FC"/>
            </a:solidFill>
            <a:prstDash val="solid"/>
            <a:round/>
            <a:headEnd len="sm" w="sm" type="none"/>
            <a:tailEnd len="med" w="med" type="triangle"/>
          </a:ln>
        </p:spPr>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2E75B6"/>
        </a:solidFill>
      </p:bgPr>
    </p:bg>
    <p:spTree>
      <p:nvGrpSpPr>
        <p:cNvPr id="413" name="Shape 413"/>
        <p:cNvGrpSpPr/>
        <p:nvPr/>
      </p:nvGrpSpPr>
      <p:grpSpPr>
        <a:xfrm>
          <a:off x="0" y="0"/>
          <a:ext cx="0" cy="0"/>
          <a:chOff x="0" y="0"/>
          <a:chExt cx="0" cy="0"/>
        </a:xfrm>
      </p:grpSpPr>
      <p:sp>
        <p:nvSpPr>
          <p:cNvPr id="414" name="Google Shape;414;p37"/>
          <p:cNvSpPr/>
          <p:nvPr/>
        </p:nvSpPr>
        <p:spPr>
          <a:xfrm>
            <a:off x="0" y="692280"/>
            <a:ext cx="12191400" cy="1548600"/>
          </a:xfrm>
          <a:prstGeom prst="rect">
            <a:avLst/>
          </a:prstGeom>
          <a:solidFill>
            <a:srgbClr val="FFF2C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5" name="Google Shape;415;p37"/>
          <p:cNvSpPr/>
          <p:nvPr/>
        </p:nvSpPr>
        <p:spPr>
          <a:xfrm>
            <a:off x="760320" y="820440"/>
            <a:ext cx="8590800" cy="6387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rPr b="0" i="0" lang="es-ES" sz="1800" u="none" cap="none" strike="noStrike">
                <a:solidFill>
                  <a:srgbClr val="C55A11"/>
                </a:solidFill>
                <a:latin typeface="Century"/>
                <a:ea typeface="Century"/>
                <a:cs typeface="Century"/>
                <a:sym typeface="Century"/>
              </a:rPr>
              <a:t>¿ Y si no consiguiera el título de Graduado?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lang="es-ES" sz="1800">
                <a:solidFill>
                  <a:srgbClr val="00B050"/>
                </a:solidFill>
                <a:latin typeface="Century"/>
                <a:ea typeface="Century"/>
                <a:cs typeface="Century"/>
                <a:sym typeface="Century"/>
              </a:rPr>
              <a:t>OTRAS OPCIONES</a:t>
            </a:r>
            <a:endParaRPr b="0" i="0" sz="1800" u="none" cap="none" strike="noStrike">
              <a:solidFill>
                <a:schemeClr val="dk1"/>
              </a:solidFill>
              <a:latin typeface="Arial"/>
              <a:ea typeface="Arial"/>
              <a:cs typeface="Arial"/>
              <a:sym typeface="Arial"/>
            </a:endParaRPr>
          </a:p>
        </p:txBody>
      </p:sp>
      <p:sp>
        <p:nvSpPr>
          <p:cNvPr id="416" name="Google Shape;416;p37"/>
          <p:cNvSpPr txBox="1"/>
          <p:nvPr/>
        </p:nvSpPr>
        <p:spPr>
          <a:xfrm>
            <a:off x="2264250" y="2743200"/>
            <a:ext cx="7663500" cy="400200"/>
          </a:xfrm>
          <a:prstGeom prst="rect">
            <a:avLst/>
          </a:prstGeom>
          <a:solidFill>
            <a:srgbClr val="FFED74"/>
          </a:solidFill>
          <a:ln>
            <a:noFill/>
          </a:ln>
          <a:effectLst>
            <a:outerShdw blurRad="57150" rotWithShape="0" algn="bl" dir="5400000" dist="19050">
              <a:srgbClr val="000000">
                <a:alpha val="49803"/>
              </a:srgbClr>
            </a:outerShdw>
          </a:effectLst>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0" i="0" lang="es-ES" sz="1400" u="sng" cap="none" strike="noStrike">
                <a:solidFill>
                  <a:schemeClr val="hlink"/>
                </a:solidFill>
                <a:latin typeface="Arial"/>
                <a:ea typeface="Arial"/>
                <a:cs typeface="Arial"/>
                <a:sym typeface="Arial"/>
                <a:hlinkClick r:id="rId3"/>
              </a:rPr>
              <a:t>LAS PRUEBAS DE ACCESO</a:t>
            </a:r>
            <a:endParaRPr b="0" i="0" sz="1400" u="none" cap="none" strike="noStrike">
              <a:solidFill>
                <a:srgbClr val="000000"/>
              </a:solidFill>
              <a:latin typeface="Arial"/>
              <a:ea typeface="Arial"/>
              <a:cs typeface="Arial"/>
              <a:sym typeface="Arial"/>
            </a:endParaRPr>
          </a:p>
        </p:txBody>
      </p:sp>
      <p:sp>
        <p:nvSpPr>
          <p:cNvPr id="417" name="Google Shape;417;p37"/>
          <p:cNvSpPr txBox="1"/>
          <p:nvPr/>
        </p:nvSpPr>
        <p:spPr>
          <a:xfrm>
            <a:off x="2264250" y="3429000"/>
            <a:ext cx="7663500" cy="400200"/>
          </a:xfrm>
          <a:prstGeom prst="rect">
            <a:avLst/>
          </a:prstGeom>
          <a:solidFill>
            <a:srgbClr val="FFED74"/>
          </a:solidFill>
          <a:ln>
            <a:noFill/>
          </a:ln>
          <a:effectLst>
            <a:outerShdw blurRad="57150" rotWithShape="0" algn="bl" dir="5400000" dist="19050">
              <a:srgbClr val="000000">
                <a:alpha val="49800"/>
              </a:srgbClr>
            </a:outerShdw>
          </a:effectLst>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lang="es-ES" u="sng">
                <a:solidFill>
                  <a:schemeClr val="hlink"/>
                </a:solidFill>
                <a:hlinkClick r:id="rId4"/>
              </a:rPr>
              <a:t>CURSO DE </a:t>
            </a:r>
            <a:r>
              <a:rPr b="0" i="0" lang="es-ES" sz="1400" u="sng" cap="none" strike="noStrike">
                <a:solidFill>
                  <a:schemeClr val="hlink"/>
                </a:solidFill>
                <a:latin typeface="Arial"/>
                <a:ea typeface="Arial"/>
                <a:cs typeface="Arial"/>
                <a:sym typeface="Arial"/>
                <a:hlinkClick r:id="rId5"/>
              </a:rPr>
              <a:t> ACCESO</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2E75B6"/>
        </a:solidFill>
      </p:bgPr>
    </p:bg>
    <p:spTree>
      <p:nvGrpSpPr>
        <p:cNvPr id="421" name="Shape 421"/>
        <p:cNvGrpSpPr/>
        <p:nvPr/>
      </p:nvGrpSpPr>
      <p:grpSpPr>
        <a:xfrm>
          <a:off x="0" y="0"/>
          <a:ext cx="0" cy="0"/>
          <a:chOff x="0" y="0"/>
          <a:chExt cx="0" cy="0"/>
        </a:xfrm>
      </p:grpSpPr>
      <p:sp>
        <p:nvSpPr>
          <p:cNvPr id="422" name="Google Shape;422;p38"/>
          <p:cNvSpPr/>
          <p:nvPr/>
        </p:nvSpPr>
        <p:spPr>
          <a:xfrm>
            <a:off x="156240" y="315720"/>
            <a:ext cx="12191400" cy="1548720"/>
          </a:xfrm>
          <a:prstGeom prst="rect">
            <a:avLst/>
          </a:prstGeom>
          <a:solidFill>
            <a:srgbClr val="FFF2C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3" name="Google Shape;423;p38"/>
          <p:cNvSpPr/>
          <p:nvPr/>
        </p:nvSpPr>
        <p:spPr>
          <a:xfrm>
            <a:off x="552600" y="495360"/>
            <a:ext cx="11086560" cy="5866560"/>
          </a:xfrm>
          <a:prstGeom prst="rect">
            <a:avLst/>
          </a:prstGeom>
          <a:noFill/>
          <a:ln cap="flat" cmpd="sng" w="284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24" name="Google Shape;424;p38"/>
          <p:cNvSpPr/>
          <p:nvPr/>
        </p:nvSpPr>
        <p:spPr>
          <a:xfrm>
            <a:off x="760320" y="820440"/>
            <a:ext cx="8590680" cy="45576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rPr b="0" i="0" lang="es-ES" sz="1800" u="none" cap="none" strike="noStrike">
                <a:solidFill>
                  <a:srgbClr val="C55A11"/>
                </a:solidFill>
                <a:latin typeface="Century"/>
                <a:ea typeface="Century"/>
                <a:cs typeface="Century"/>
                <a:sym typeface="Century"/>
              </a:rPr>
              <a:t>¿</a:t>
            </a:r>
            <a:r>
              <a:rPr b="0" i="0" lang="es-ES" sz="2400" u="none" cap="none" strike="noStrike">
                <a:solidFill>
                  <a:srgbClr val="C55A11"/>
                </a:solidFill>
                <a:latin typeface="Century"/>
                <a:ea typeface="Century"/>
                <a:cs typeface="Century"/>
                <a:sym typeface="Century"/>
              </a:rPr>
              <a:t>QUÉ  HACER AL TERMINAR 4ºDE ESO?</a:t>
            </a:r>
            <a:endParaRPr b="0" i="0" sz="2400" u="none" cap="none" strike="noStrike">
              <a:solidFill>
                <a:schemeClr val="dk1"/>
              </a:solidFill>
              <a:latin typeface="Arial"/>
              <a:ea typeface="Arial"/>
              <a:cs typeface="Arial"/>
              <a:sym typeface="Arial"/>
            </a:endParaRPr>
          </a:p>
        </p:txBody>
      </p:sp>
      <p:sp>
        <p:nvSpPr>
          <p:cNvPr id="425" name="Google Shape;425;p38"/>
          <p:cNvSpPr/>
          <p:nvPr/>
        </p:nvSpPr>
        <p:spPr>
          <a:xfrm>
            <a:off x="2903400" y="2310120"/>
            <a:ext cx="4823280" cy="1798560"/>
          </a:xfrm>
          <a:prstGeom prst="cloudCallout">
            <a:avLst>
              <a:gd fmla="val -97037" name="adj1"/>
              <a:gd fmla="val 169028" name="adj2"/>
            </a:avLst>
          </a:prstGeom>
          <a:gradFill>
            <a:gsLst>
              <a:gs pos="0">
                <a:srgbClr val="99B5FF"/>
              </a:gs>
              <a:gs pos="35000">
                <a:srgbClr val="B9CBFF"/>
              </a:gs>
              <a:gs pos="100000">
                <a:srgbClr val="E2E9FF"/>
              </a:gs>
            </a:gsLst>
            <a:lin ang="16200000" scaled="0"/>
          </a:gradFill>
          <a:ln cap="flat" cmpd="sng" w="9525">
            <a:solidFill>
              <a:srgbClr val="3F6EC2"/>
            </a:solidFill>
            <a:prstDash val="solid"/>
            <a:round/>
            <a:headEnd len="sm" w="sm" type="none"/>
            <a:tailEnd len="sm" w="sm" type="none"/>
          </a:ln>
          <a:effectLst>
            <a:outerShdw blurRad="40000" rotWithShape="0" dir="5400000" dist="20000">
              <a:srgbClr val="000000">
                <a:alpha val="37254"/>
              </a:srgbClr>
            </a:outerShdw>
          </a:effectLst>
        </p:spPr>
        <p:txBody>
          <a:bodyPr anchorCtr="0" anchor="t"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2000"/>
              <a:buFont typeface="Arial"/>
              <a:buNone/>
            </a:pPr>
            <a:r>
              <a:rPr b="0" i="0" lang="es-ES" sz="2000" u="none" cap="none" strike="noStrike">
                <a:solidFill>
                  <a:srgbClr val="C55A11"/>
                </a:solidFill>
                <a:latin typeface="Century"/>
                <a:ea typeface="Century"/>
                <a:cs typeface="Century"/>
                <a:sym typeface="Century"/>
              </a:rPr>
              <a:t>¡</a:t>
            </a:r>
            <a:r>
              <a:rPr b="1" i="0" lang="es-ES" sz="2000" u="none" cap="none" strike="noStrike">
                <a:solidFill>
                  <a:srgbClr val="C55A11"/>
                </a:solidFill>
                <a:latin typeface="Century"/>
                <a:ea typeface="Century"/>
                <a:cs typeface="Century"/>
                <a:sym typeface="Century"/>
              </a:rPr>
              <a:t>GRACIAS POR VUESTRA             ATENCIÓN ¡</a:t>
            </a:r>
            <a:endParaRPr b="0" i="0" sz="20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2000"/>
              <a:buFont typeface="Arial"/>
              <a:buNone/>
            </a:pPr>
            <a:r>
              <a:t/>
            </a:r>
            <a:endParaRPr b="0" i="0" sz="2000" u="none" cap="none" strike="noStrike">
              <a:solidFill>
                <a:schemeClr val="dk1"/>
              </a:solidFill>
              <a:latin typeface="Arial"/>
              <a:ea typeface="Arial"/>
              <a:cs typeface="Arial"/>
              <a:sym typeface="Arial"/>
            </a:endParaRPr>
          </a:p>
        </p:txBody>
      </p:sp>
      <p:pic>
        <p:nvPicPr>
          <p:cNvPr id="426" name="Google Shape;426;p38"/>
          <p:cNvPicPr preferRelativeResize="0"/>
          <p:nvPr/>
        </p:nvPicPr>
        <p:blipFill rotWithShape="1">
          <a:blip r:embed="rId3">
            <a:alphaModFix/>
          </a:blip>
          <a:srcRect b="0" l="0" r="0" t="0"/>
          <a:stretch/>
        </p:blipFill>
        <p:spPr>
          <a:xfrm>
            <a:off x="8782200" y="4565160"/>
            <a:ext cx="2856960" cy="176148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2E75B6"/>
        </a:solidFill>
      </p:bgPr>
    </p:bg>
    <p:spTree>
      <p:nvGrpSpPr>
        <p:cNvPr id="84" name="Shape 84"/>
        <p:cNvGrpSpPr/>
        <p:nvPr/>
      </p:nvGrpSpPr>
      <p:grpSpPr>
        <a:xfrm>
          <a:off x="0" y="0"/>
          <a:ext cx="0" cy="0"/>
          <a:chOff x="0" y="0"/>
          <a:chExt cx="0" cy="0"/>
        </a:xfrm>
      </p:grpSpPr>
      <p:sp>
        <p:nvSpPr>
          <p:cNvPr id="85" name="Google Shape;85;p16"/>
          <p:cNvSpPr/>
          <p:nvPr/>
        </p:nvSpPr>
        <p:spPr>
          <a:xfrm>
            <a:off x="71640" y="373680"/>
            <a:ext cx="12191400" cy="927720"/>
          </a:xfrm>
          <a:prstGeom prst="rect">
            <a:avLst/>
          </a:prstGeom>
          <a:solidFill>
            <a:srgbClr val="FFF2CC"/>
          </a:solidFill>
          <a:ln>
            <a:noFill/>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es-ES" sz="1800" u="none" cap="none" strike="noStrike">
                <a:solidFill>
                  <a:srgbClr val="CC6600"/>
                </a:solidFill>
                <a:latin typeface="Century"/>
                <a:ea typeface="Century"/>
                <a:cs typeface="Century"/>
                <a:sym typeface="Century"/>
              </a:rPr>
              <a:t>¿Qué Alternativas tengo?</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s-ES" sz="2000" u="none" cap="none" strike="noStrike">
                <a:solidFill>
                  <a:srgbClr val="00B050"/>
                </a:solidFill>
                <a:latin typeface="Century"/>
                <a:ea typeface="Century"/>
                <a:cs typeface="Century"/>
                <a:sym typeface="Century"/>
              </a:rPr>
              <a:t>ORGANIGRAMA DEL SISTEMA EDUCATIVO</a:t>
            </a:r>
            <a:endParaRPr b="0" i="0" sz="2000" u="none" cap="none" strike="noStrike">
              <a:solidFill>
                <a:schemeClr val="dk1"/>
              </a:solidFill>
              <a:latin typeface="Arial"/>
              <a:ea typeface="Arial"/>
              <a:cs typeface="Arial"/>
              <a:sym typeface="Arial"/>
            </a:endParaRPr>
          </a:p>
        </p:txBody>
      </p:sp>
      <p:sp>
        <p:nvSpPr>
          <p:cNvPr id="86" name="Google Shape;86;p16"/>
          <p:cNvSpPr/>
          <p:nvPr/>
        </p:nvSpPr>
        <p:spPr>
          <a:xfrm>
            <a:off x="145440" y="324000"/>
            <a:ext cx="11950920" cy="5866560"/>
          </a:xfrm>
          <a:prstGeom prst="rect">
            <a:avLst/>
          </a:prstGeom>
          <a:noFill/>
          <a:ln cap="flat" cmpd="sng" w="284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87" name="Google Shape;87;p16"/>
          <p:cNvSpPr/>
          <p:nvPr/>
        </p:nvSpPr>
        <p:spPr>
          <a:xfrm>
            <a:off x="1637280" y="2244600"/>
            <a:ext cx="2807280" cy="364320"/>
          </a:xfrm>
          <a:prstGeom prst="rect">
            <a:avLst/>
          </a:prstGeom>
          <a:gradFill>
            <a:gsLst>
              <a:gs pos="0">
                <a:srgbClr val="FFED74"/>
              </a:gs>
              <a:gs pos="35000">
                <a:srgbClr val="FFF09F"/>
              </a:gs>
              <a:gs pos="100000">
                <a:srgbClr val="FFF9D6"/>
              </a:gs>
            </a:gsLst>
            <a:lin ang="16200000" scaled="0"/>
          </a:gradFill>
          <a:ln cap="flat" cmpd="sng" w="9525">
            <a:solidFill>
              <a:srgbClr val="F9BB00"/>
            </a:solidFill>
            <a:prstDash val="solid"/>
            <a:round/>
            <a:headEnd len="sm" w="sm" type="none"/>
            <a:tailEnd len="sm" w="sm" type="none"/>
          </a:ln>
          <a:effectLst>
            <a:outerShdw blurRad="40000" rotWithShape="0" dir="5400000" dist="20000">
              <a:srgbClr val="000000">
                <a:alpha val="37254"/>
              </a:srgbClr>
            </a:outerShdw>
          </a:effectLst>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rPr b="0" i="0" lang="es-ES" sz="1800" u="none" cap="none" strike="noStrike">
                <a:solidFill>
                  <a:srgbClr val="000000"/>
                </a:solidFill>
                <a:latin typeface="Century"/>
                <a:ea typeface="Century"/>
                <a:cs typeface="Century"/>
                <a:sym typeface="Century"/>
              </a:rPr>
              <a:t> UNIVERSIDAD*</a:t>
            </a:r>
            <a:endParaRPr b="0" i="0" sz="1800" u="none" cap="none" strike="noStrike">
              <a:solidFill>
                <a:schemeClr val="dk1"/>
              </a:solidFill>
              <a:latin typeface="Arial"/>
              <a:ea typeface="Arial"/>
              <a:cs typeface="Arial"/>
              <a:sym typeface="Arial"/>
            </a:endParaRPr>
          </a:p>
        </p:txBody>
      </p:sp>
      <p:sp>
        <p:nvSpPr>
          <p:cNvPr id="88" name="Google Shape;88;p16"/>
          <p:cNvSpPr/>
          <p:nvPr/>
        </p:nvSpPr>
        <p:spPr>
          <a:xfrm>
            <a:off x="3961440" y="6078240"/>
            <a:ext cx="3200400" cy="638640"/>
          </a:xfrm>
          <a:prstGeom prst="rect">
            <a:avLst/>
          </a:prstGeom>
          <a:gradFill>
            <a:gsLst>
              <a:gs pos="0">
                <a:srgbClr val="FFED74"/>
              </a:gs>
              <a:gs pos="35000">
                <a:srgbClr val="FFF09F"/>
              </a:gs>
              <a:gs pos="100000">
                <a:srgbClr val="FFF9D6"/>
              </a:gs>
            </a:gsLst>
            <a:lin ang="16200000" scaled="0"/>
          </a:gradFill>
          <a:ln cap="flat" cmpd="sng" w="9525">
            <a:solidFill>
              <a:srgbClr val="F9BB00"/>
            </a:solidFill>
            <a:prstDash val="solid"/>
            <a:round/>
            <a:headEnd len="sm" w="sm" type="none"/>
            <a:tailEnd len="sm" w="sm" type="none"/>
          </a:ln>
          <a:effectLst>
            <a:outerShdw blurRad="40000" rotWithShape="0" dir="5400000" dist="20000">
              <a:srgbClr val="000000">
                <a:alpha val="37254"/>
              </a:srgbClr>
            </a:outerShdw>
          </a:effectLst>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rPr b="0" i="0" lang="es-ES" sz="1800" u="none" cap="none" strike="noStrike">
                <a:solidFill>
                  <a:srgbClr val="000000"/>
                </a:solidFill>
                <a:latin typeface="Century"/>
                <a:ea typeface="Century"/>
                <a:cs typeface="Century"/>
                <a:sym typeface="Century"/>
              </a:rPr>
              <a:t>             TÍTULO DE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es-ES" sz="1800" u="none" cap="none" strike="noStrike">
                <a:solidFill>
                  <a:srgbClr val="000000"/>
                </a:solidFill>
                <a:latin typeface="Century"/>
                <a:ea typeface="Century"/>
                <a:cs typeface="Century"/>
                <a:sym typeface="Century"/>
              </a:rPr>
              <a:t> GRADUADO EN E.S.O.</a:t>
            </a:r>
            <a:endParaRPr b="0" i="0" sz="1800" u="none" cap="none" strike="noStrike">
              <a:solidFill>
                <a:schemeClr val="dk1"/>
              </a:solidFill>
              <a:latin typeface="Arial"/>
              <a:ea typeface="Arial"/>
              <a:cs typeface="Arial"/>
              <a:sym typeface="Arial"/>
            </a:endParaRPr>
          </a:p>
        </p:txBody>
      </p:sp>
      <p:sp>
        <p:nvSpPr>
          <p:cNvPr id="89" name="Google Shape;89;p16"/>
          <p:cNvSpPr/>
          <p:nvPr/>
        </p:nvSpPr>
        <p:spPr>
          <a:xfrm>
            <a:off x="2570040" y="3982680"/>
            <a:ext cx="2398680" cy="364320"/>
          </a:xfrm>
          <a:prstGeom prst="rect">
            <a:avLst/>
          </a:prstGeom>
          <a:gradFill>
            <a:gsLst>
              <a:gs pos="0">
                <a:srgbClr val="FFED74"/>
              </a:gs>
              <a:gs pos="35000">
                <a:srgbClr val="FFF09F"/>
              </a:gs>
              <a:gs pos="100000">
                <a:srgbClr val="FFF9D6"/>
              </a:gs>
            </a:gsLst>
            <a:lin ang="16200000" scaled="0"/>
          </a:gradFill>
          <a:ln cap="flat" cmpd="sng" w="9525">
            <a:solidFill>
              <a:srgbClr val="F9BB00"/>
            </a:solidFill>
            <a:prstDash val="solid"/>
            <a:round/>
            <a:headEnd len="sm" w="sm" type="none"/>
            <a:tailEnd len="sm" w="sm" type="none"/>
          </a:ln>
          <a:effectLst>
            <a:outerShdw blurRad="40000" rotWithShape="0" dir="5400000" dist="20000">
              <a:srgbClr val="000000">
                <a:alpha val="37254"/>
              </a:srgbClr>
            </a:outerShdw>
          </a:effectLst>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rPr b="0" i="0" lang="es-ES" sz="1800" u="none" cap="none" strike="noStrike">
                <a:solidFill>
                  <a:srgbClr val="000000"/>
                </a:solidFill>
                <a:latin typeface="Century"/>
                <a:ea typeface="Century"/>
                <a:cs typeface="Century"/>
                <a:sym typeface="Century"/>
              </a:rPr>
              <a:t> BACHILLERATOS </a:t>
            </a:r>
            <a:endParaRPr b="0" i="0" sz="1800" u="none" cap="none" strike="noStrike">
              <a:solidFill>
                <a:schemeClr val="dk1"/>
              </a:solidFill>
              <a:latin typeface="Arial"/>
              <a:ea typeface="Arial"/>
              <a:cs typeface="Arial"/>
              <a:sym typeface="Arial"/>
            </a:endParaRPr>
          </a:p>
        </p:txBody>
      </p:sp>
      <p:sp>
        <p:nvSpPr>
          <p:cNvPr id="90" name="Google Shape;90;p16"/>
          <p:cNvSpPr/>
          <p:nvPr/>
        </p:nvSpPr>
        <p:spPr>
          <a:xfrm>
            <a:off x="6946560" y="4017600"/>
            <a:ext cx="2935080" cy="638640"/>
          </a:xfrm>
          <a:prstGeom prst="rect">
            <a:avLst/>
          </a:prstGeom>
          <a:gradFill>
            <a:gsLst>
              <a:gs pos="0">
                <a:srgbClr val="93DD93"/>
              </a:gs>
              <a:gs pos="50000">
                <a:srgbClr val="BEE8BE"/>
              </a:gs>
              <a:gs pos="100000">
                <a:srgbClr val="DFF3DF"/>
              </a:gs>
            </a:gsLst>
            <a:lin ang="0" scaled="0"/>
          </a:gradFill>
          <a:ln cap="flat" cmpd="sng" w="9525">
            <a:solidFill>
              <a:srgbClr val="F9BB00"/>
            </a:solidFill>
            <a:prstDash val="solid"/>
            <a:round/>
            <a:headEnd len="sm" w="sm" type="none"/>
            <a:tailEnd len="sm" w="sm" type="none"/>
          </a:ln>
          <a:effectLst>
            <a:outerShdw blurRad="40000" rotWithShape="0" dir="5400000" dist="20000">
              <a:srgbClr val="000000">
                <a:alpha val="37254"/>
              </a:srgbClr>
            </a:outerShdw>
          </a:effectLst>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rPr b="0" i="0" lang="es-ES" sz="1800" u="none" cap="none" strike="noStrike">
                <a:solidFill>
                  <a:srgbClr val="000000"/>
                </a:solidFill>
                <a:latin typeface="Century"/>
                <a:ea typeface="Century"/>
                <a:cs typeface="Century"/>
                <a:sym typeface="Century"/>
              </a:rPr>
              <a:t>CICLOS FORMATIVOS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es-ES" sz="1800" u="none" cap="none" strike="noStrike">
                <a:solidFill>
                  <a:srgbClr val="000000"/>
                </a:solidFill>
                <a:latin typeface="Century"/>
                <a:ea typeface="Century"/>
                <a:cs typeface="Century"/>
                <a:sym typeface="Century"/>
              </a:rPr>
              <a:t>       GRADO MEDIO *</a:t>
            </a:r>
            <a:endParaRPr b="0" i="0" sz="1800" u="none" cap="none" strike="noStrike">
              <a:solidFill>
                <a:schemeClr val="dk1"/>
              </a:solidFill>
              <a:latin typeface="Arial"/>
              <a:ea typeface="Arial"/>
              <a:cs typeface="Arial"/>
              <a:sym typeface="Arial"/>
            </a:endParaRPr>
          </a:p>
        </p:txBody>
      </p:sp>
      <p:cxnSp>
        <p:nvCxnSpPr>
          <p:cNvPr id="91" name="Google Shape;91;p16"/>
          <p:cNvCxnSpPr/>
          <p:nvPr/>
        </p:nvCxnSpPr>
        <p:spPr>
          <a:xfrm>
            <a:off x="4634640" y="5118120"/>
            <a:ext cx="36000" cy="947160"/>
          </a:xfrm>
          <a:prstGeom prst="straightConnector1">
            <a:avLst/>
          </a:prstGeom>
          <a:noFill/>
          <a:ln cap="flat" cmpd="sng" w="41400">
            <a:solidFill>
              <a:srgbClr val="FFC000"/>
            </a:solidFill>
            <a:prstDash val="solid"/>
            <a:round/>
            <a:headEnd len="sm" w="sm" type="none"/>
            <a:tailEnd len="sm" w="sm" type="none"/>
          </a:ln>
        </p:spPr>
      </p:cxnSp>
      <p:cxnSp>
        <p:nvCxnSpPr>
          <p:cNvPr id="92" name="Google Shape;92;p16"/>
          <p:cNvCxnSpPr/>
          <p:nvPr/>
        </p:nvCxnSpPr>
        <p:spPr>
          <a:xfrm>
            <a:off x="3961080" y="5118120"/>
            <a:ext cx="673560" cy="360"/>
          </a:xfrm>
          <a:prstGeom prst="straightConnector1">
            <a:avLst/>
          </a:prstGeom>
          <a:noFill/>
          <a:ln cap="flat" cmpd="sng" w="41400">
            <a:solidFill>
              <a:srgbClr val="FFC000"/>
            </a:solidFill>
            <a:prstDash val="solid"/>
            <a:round/>
            <a:headEnd len="sm" w="sm" type="none"/>
            <a:tailEnd len="sm" w="sm" type="none"/>
          </a:ln>
        </p:spPr>
      </p:cxnSp>
      <p:sp>
        <p:nvSpPr>
          <p:cNvPr id="93" name="Google Shape;93;p16"/>
          <p:cNvSpPr/>
          <p:nvPr/>
        </p:nvSpPr>
        <p:spPr>
          <a:xfrm flipH="1" rot="10800000">
            <a:off x="3961440" y="4359960"/>
            <a:ext cx="360" cy="756720"/>
          </a:xfrm>
          <a:custGeom>
            <a:rect b="b" l="l" r="r" t="t"/>
            <a:pathLst>
              <a:path extrusionOk="0" h="21600" w="21600">
                <a:moveTo>
                  <a:pt x="0" y="0"/>
                </a:moveTo>
                <a:lnTo>
                  <a:pt x="21600" y="21600"/>
                </a:lnTo>
              </a:path>
            </a:pathLst>
          </a:custGeom>
          <a:noFill/>
          <a:ln cap="flat" cmpd="sng" w="41400">
            <a:solidFill>
              <a:srgbClr val="FFC000"/>
            </a:solidFill>
            <a:prstDash val="solid"/>
            <a:round/>
            <a:headEnd len="sm" w="sm" type="none"/>
            <a:tailEnd len="med" w="med" type="triangle"/>
          </a:ln>
        </p:spPr>
      </p:sp>
      <p:cxnSp>
        <p:nvCxnSpPr>
          <p:cNvPr id="94" name="Google Shape;94;p16"/>
          <p:cNvCxnSpPr/>
          <p:nvPr/>
        </p:nvCxnSpPr>
        <p:spPr>
          <a:xfrm>
            <a:off x="6879600" y="5201280"/>
            <a:ext cx="12600" cy="864000"/>
          </a:xfrm>
          <a:prstGeom prst="straightConnector1">
            <a:avLst/>
          </a:prstGeom>
          <a:noFill/>
          <a:ln cap="flat" cmpd="sng" w="41400">
            <a:solidFill>
              <a:srgbClr val="FFC000"/>
            </a:solidFill>
            <a:prstDash val="solid"/>
            <a:round/>
            <a:headEnd len="sm" w="sm" type="none"/>
            <a:tailEnd len="sm" w="sm" type="none"/>
          </a:ln>
        </p:spPr>
      </p:cxnSp>
      <p:cxnSp>
        <p:nvCxnSpPr>
          <p:cNvPr id="95" name="Google Shape;95;p16"/>
          <p:cNvCxnSpPr/>
          <p:nvPr/>
        </p:nvCxnSpPr>
        <p:spPr>
          <a:xfrm flipH="1" rot="10800000">
            <a:off x="6892200" y="5207760"/>
            <a:ext cx="988560" cy="23040"/>
          </a:xfrm>
          <a:prstGeom prst="straightConnector1">
            <a:avLst/>
          </a:prstGeom>
          <a:noFill/>
          <a:ln cap="flat" cmpd="sng" w="41400">
            <a:solidFill>
              <a:srgbClr val="FFC000"/>
            </a:solidFill>
            <a:prstDash val="solid"/>
            <a:round/>
            <a:headEnd len="sm" w="sm" type="none"/>
            <a:tailEnd len="sm" w="sm" type="none"/>
          </a:ln>
        </p:spPr>
      </p:cxnSp>
      <p:sp>
        <p:nvSpPr>
          <p:cNvPr id="96" name="Google Shape;96;p16"/>
          <p:cNvSpPr/>
          <p:nvPr/>
        </p:nvSpPr>
        <p:spPr>
          <a:xfrm rot="10800000">
            <a:off x="7868520" y="4652280"/>
            <a:ext cx="22680" cy="565560"/>
          </a:xfrm>
          <a:custGeom>
            <a:rect b="b" l="l" r="r" t="t"/>
            <a:pathLst>
              <a:path extrusionOk="0" h="21600" w="21600">
                <a:moveTo>
                  <a:pt x="0" y="0"/>
                </a:moveTo>
                <a:lnTo>
                  <a:pt x="21600" y="21600"/>
                </a:lnTo>
              </a:path>
            </a:pathLst>
          </a:custGeom>
          <a:noFill/>
          <a:ln cap="flat" cmpd="sng" w="41400">
            <a:solidFill>
              <a:srgbClr val="FFC000"/>
            </a:solidFill>
            <a:prstDash val="solid"/>
            <a:round/>
            <a:headEnd len="sm" w="sm" type="none"/>
            <a:tailEnd len="med" w="med" type="triangle"/>
          </a:ln>
        </p:spPr>
      </p:sp>
      <p:sp>
        <p:nvSpPr>
          <p:cNvPr id="97" name="Google Shape;97;p16"/>
          <p:cNvSpPr/>
          <p:nvPr/>
        </p:nvSpPr>
        <p:spPr>
          <a:xfrm>
            <a:off x="6908677" y="2345282"/>
            <a:ext cx="2843280" cy="638640"/>
          </a:xfrm>
          <a:prstGeom prst="rect">
            <a:avLst/>
          </a:prstGeom>
          <a:gradFill>
            <a:gsLst>
              <a:gs pos="0">
                <a:srgbClr val="BDF297"/>
              </a:gs>
              <a:gs pos="50000">
                <a:srgbClr val="D5F5C0"/>
              </a:gs>
              <a:gs pos="100000">
                <a:srgbClr val="EAF8E0"/>
              </a:gs>
            </a:gsLst>
            <a:lin ang="0" scaled="0"/>
          </a:gradFill>
          <a:ln cap="flat" cmpd="sng" w="9525">
            <a:solidFill>
              <a:srgbClr val="F9BB00"/>
            </a:solidFill>
            <a:prstDash val="solid"/>
            <a:round/>
            <a:headEnd len="sm" w="sm" type="none"/>
            <a:tailEnd len="sm" w="sm" type="none"/>
          </a:ln>
          <a:effectLst>
            <a:outerShdw blurRad="40000" rotWithShape="0" dir="5400000" dist="20000">
              <a:srgbClr val="000000">
                <a:alpha val="37254"/>
              </a:srgbClr>
            </a:outerShdw>
          </a:effectLst>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rPr b="0" i="0" lang="es-ES" sz="1800" u="none" cap="none" strike="noStrike">
                <a:solidFill>
                  <a:srgbClr val="000000"/>
                </a:solidFill>
                <a:latin typeface="Century"/>
                <a:ea typeface="Century"/>
                <a:cs typeface="Century"/>
                <a:sym typeface="Century"/>
              </a:rPr>
              <a:t>CICLOS FORMATIVOS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es-ES" sz="1800" u="none" cap="none" strike="noStrike">
                <a:solidFill>
                  <a:srgbClr val="000000"/>
                </a:solidFill>
                <a:latin typeface="Century"/>
                <a:ea typeface="Century"/>
                <a:cs typeface="Century"/>
                <a:sym typeface="Century"/>
              </a:rPr>
              <a:t>GRADO SUPERIOR*</a:t>
            </a:r>
            <a:endParaRPr b="0" i="0" sz="1800" u="none" cap="none" strike="noStrike">
              <a:solidFill>
                <a:schemeClr val="dk1"/>
              </a:solidFill>
              <a:latin typeface="Arial"/>
              <a:ea typeface="Arial"/>
              <a:cs typeface="Arial"/>
              <a:sym typeface="Arial"/>
            </a:endParaRPr>
          </a:p>
        </p:txBody>
      </p:sp>
      <p:cxnSp>
        <p:nvCxnSpPr>
          <p:cNvPr id="98" name="Google Shape;98;p16"/>
          <p:cNvCxnSpPr/>
          <p:nvPr/>
        </p:nvCxnSpPr>
        <p:spPr>
          <a:xfrm>
            <a:off x="9136080" y="3391560"/>
            <a:ext cx="360" cy="578520"/>
          </a:xfrm>
          <a:prstGeom prst="straightConnector1">
            <a:avLst/>
          </a:prstGeom>
          <a:noFill/>
          <a:ln cap="flat" cmpd="sng" w="41400">
            <a:solidFill>
              <a:srgbClr val="FFC000"/>
            </a:solidFill>
            <a:prstDash val="solid"/>
            <a:round/>
            <a:headEnd len="sm" w="sm" type="none"/>
            <a:tailEnd len="sm" w="sm" type="none"/>
          </a:ln>
        </p:spPr>
      </p:cxnSp>
      <p:sp>
        <p:nvSpPr>
          <p:cNvPr id="99" name="Google Shape;99;p16"/>
          <p:cNvSpPr/>
          <p:nvPr/>
        </p:nvSpPr>
        <p:spPr>
          <a:xfrm>
            <a:off x="9136440" y="3391920"/>
            <a:ext cx="699480" cy="360"/>
          </a:xfrm>
          <a:custGeom>
            <a:rect b="b" l="l" r="r" t="t"/>
            <a:pathLst>
              <a:path extrusionOk="0" h="21600" w="21600">
                <a:moveTo>
                  <a:pt x="0" y="0"/>
                </a:moveTo>
                <a:lnTo>
                  <a:pt x="21600" y="21600"/>
                </a:lnTo>
              </a:path>
            </a:pathLst>
          </a:custGeom>
          <a:noFill/>
          <a:ln cap="flat" cmpd="sng" w="41400">
            <a:solidFill>
              <a:srgbClr val="FFC000"/>
            </a:solidFill>
            <a:prstDash val="solid"/>
            <a:round/>
            <a:headEnd len="sm" w="sm" type="none"/>
            <a:tailEnd len="med" w="med" type="triangle"/>
          </a:ln>
        </p:spPr>
      </p:sp>
      <p:sp>
        <p:nvSpPr>
          <p:cNvPr id="100" name="Google Shape;100;p16"/>
          <p:cNvSpPr/>
          <p:nvPr/>
        </p:nvSpPr>
        <p:spPr>
          <a:xfrm>
            <a:off x="9992880" y="3115080"/>
            <a:ext cx="1868040" cy="767520"/>
          </a:xfrm>
          <a:prstGeom prst="ellipse">
            <a:avLst/>
          </a:prstGeom>
          <a:gradFill>
            <a:gsLst>
              <a:gs pos="0">
                <a:srgbClr val="DAB8F7"/>
              </a:gs>
              <a:gs pos="50000">
                <a:srgbClr val="E6D1FA"/>
              </a:gs>
              <a:gs pos="100000">
                <a:srgbClr val="F2E8FC"/>
              </a:gs>
            </a:gsLst>
            <a:lin ang="2700000" scaled="0"/>
          </a:gradFill>
          <a:ln cap="flat" cmpd="sng" w="25400">
            <a:solidFill>
              <a:srgbClr val="42719B"/>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800"/>
              <a:buFont typeface="Arial"/>
              <a:buNone/>
            </a:pPr>
            <a:r>
              <a:rPr b="1" i="0" lang="es-ES" sz="1800" u="none" cap="none" strike="noStrike">
                <a:solidFill>
                  <a:srgbClr val="000000"/>
                </a:solidFill>
                <a:latin typeface="Calibri"/>
                <a:ea typeface="Calibri"/>
                <a:cs typeface="Calibri"/>
                <a:sym typeface="Calibri"/>
              </a:rPr>
              <a:t>MUNDO LABORAL</a:t>
            </a:r>
            <a:endParaRPr b="0" i="0" sz="1800" u="none" cap="none" strike="noStrike">
              <a:solidFill>
                <a:schemeClr val="dk1"/>
              </a:solidFill>
              <a:latin typeface="Arial"/>
              <a:ea typeface="Arial"/>
              <a:cs typeface="Arial"/>
              <a:sym typeface="Arial"/>
            </a:endParaRPr>
          </a:p>
        </p:txBody>
      </p:sp>
      <p:sp>
        <p:nvSpPr>
          <p:cNvPr id="101" name="Google Shape;101;p16"/>
          <p:cNvSpPr/>
          <p:nvPr/>
        </p:nvSpPr>
        <p:spPr>
          <a:xfrm flipH="1" rot="10800000">
            <a:off x="7839001" y="3114360"/>
            <a:ext cx="45719" cy="866880"/>
          </a:xfrm>
          <a:custGeom>
            <a:rect b="b" l="l" r="r" t="t"/>
            <a:pathLst>
              <a:path extrusionOk="0" h="21600" w="21600">
                <a:moveTo>
                  <a:pt x="0" y="0"/>
                </a:moveTo>
                <a:lnTo>
                  <a:pt x="21600" y="21600"/>
                </a:lnTo>
              </a:path>
            </a:pathLst>
          </a:custGeom>
          <a:noFill/>
          <a:ln cap="flat" cmpd="sng" w="41400">
            <a:solidFill>
              <a:srgbClr val="FFC000"/>
            </a:solidFill>
            <a:prstDash val="solid"/>
            <a:round/>
            <a:headEnd len="sm" w="sm" type="none"/>
            <a:tailEnd len="med" w="med" type="triangle"/>
          </a:ln>
        </p:spPr>
      </p:sp>
      <p:cxnSp>
        <p:nvCxnSpPr>
          <p:cNvPr id="102" name="Google Shape;102;p16"/>
          <p:cNvCxnSpPr/>
          <p:nvPr/>
        </p:nvCxnSpPr>
        <p:spPr>
          <a:xfrm>
            <a:off x="8942760" y="1661400"/>
            <a:ext cx="360" cy="719640"/>
          </a:xfrm>
          <a:prstGeom prst="straightConnector1">
            <a:avLst/>
          </a:prstGeom>
          <a:noFill/>
          <a:ln cap="flat" cmpd="sng" w="41400">
            <a:solidFill>
              <a:srgbClr val="FFC000"/>
            </a:solidFill>
            <a:prstDash val="solid"/>
            <a:round/>
            <a:headEnd len="sm" w="sm" type="none"/>
            <a:tailEnd len="sm" w="sm" type="none"/>
          </a:ln>
        </p:spPr>
      </p:cxnSp>
      <p:sp>
        <p:nvSpPr>
          <p:cNvPr id="103" name="Google Shape;103;p16"/>
          <p:cNvSpPr/>
          <p:nvPr/>
        </p:nvSpPr>
        <p:spPr>
          <a:xfrm flipH="1" rot="10800000">
            <a:off x="8942760" y="1663200"/>
            <a:ext cx="972720" cy="360"/>
          </a:xfrm>
          <a:custGeom>
            <a:rect b="b" l="l" r="r" t="t"/>
            <a:pathLst>
              <a:path extrusionOk="0" h="21600" w="21600">
                <a:moveTo>
                  <a:pt x="0" y="0"/>
                </a:moveTo>
                <a:lnTo>
                  <a:pt x="21600" y="21600"/>
                </a:lnTo>
              </a:path>
            </a:pathLst>
          </a:custGeom>
          <a:noFill/>
          <a:ln cap="flat" cmpd="sng" w="41400">
            <a:solidFill>
              <a:srgbClr val="FFC000"/>
            </a:solidFill>
            <a:prstDash val="solid"/>
            <a:round/>
            <a:headEnd len="sm" w="sm" type="none"/>
            <a:tailEnd len="med" w="med" type="triangle"/>
          </a:ln>
        </p:spPr>
      </p:sp>
      <p:sp>
        <p:nvSpPr>
          <p:cNvPr id="104" name="Google Shape;104;p16"/>
          <p:cNvSpPr/>
          <p:nvPr/>
        </p:nvSpPr>
        <p:spPr>
          <a:xfrm>
            <a:off x="10059840" y="1296720"/>
            <a:ext cx="1868040" cy="757080"/>
          </a:xfrm>
          <a:prstGeom prst="ellipse">
            <a:avLst/>
          </a:prstGeom>
          <a:gradFill>
            <a:gsLst>
              <a:gs pos="0">
                <a:srgbClr val="DAB8F7"/>
              </a:gs>
              <a:gs pos="50000">
                <a:srgbClr val="E6D1FA"/>
              </a:gs>
              <a:gs pos="100000">
                <a:srgbClr val="F2E8FC"/>
              </a:gs>
            </a:gsLst>
            <a:lin ang="0" scaled="0"/>
          </a:gradFill>
          <a:ln cap="flat" cmpd="sng" w="25400">
            <a:solidFill>
              <a:srgbClr val="42719B"/>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800"/>
              <a:buFont typeface="Arial"/>
              <a:buNone/>
            </a:pPr>
            <a:r>
              <a:rPr b="1" i="0" lang="es-ES" sz="1800" u="none" cap="none" strike="noStrike">
                <a:solidFill>
                  <a:srgbClr val="000000"/>
                </a:solidFill>
                <a:latin typeface="Calibri"/>
                <a:ea typeface="Calibri"/>
                <a:cs typeface="Calibri"/>
                <a:sym typeface="Calibri"/>
              </a:rPr>
              <a:t>MUNDO LABORAL</a:t>
            </a:r>
            <a:endParaRPr b="0" i="0" sz="1800" u="none" cap="none" strike="noStrike">
              <a:solidFill>
                <a:schemeClr val="dk1"/>
              </a:solidFill>
              <a:latin typeface="Arial"/>
              <a:ea typeface="Arial"/>
              <a:cs typeface="Arial"/>
              <a:sym typeface="Arial"/>
            </a:endParaRPr>
          </a:p>
        </p:txBody>
      </p:sp>
      <p:cxnSp>
        <p:nvCxnSpPr>
          <p:cNvPr id="105" name="Google Shape;105;p16"/>
          <p:cNvCxnSpPr/>
          <p:nvPr/>
        </p:nvCxnSpPr>
        <p:spPr>
          <a:xfrm flipH="1">
            <a:off x="7879862" y="1510802"/>
            <a:ext cx="11338" cy="829080"/>
          </a:xfrm>
          <a:prstGeom prst="straightConnector1">
            <a:avLst/>
          </a:prstGeom>
          <a:noFill/>
          <a:ln cap="flat" cmpd="sng" w="41400">
            <a:solidFill>
              <a:srgbClr val="FFC000"/>
            </a:solidFill>
            <a:prstDash val="solid"/>
            <a:round/>
            <a:headEnd len="sm" w="sm" type="none"/>
            <a:tailEnd len="sm" w="sm" type="none"/>
          </a:ln>
        </p:spPr>
      </p:cxnSp>
      <p:cxnSp>
        <p:nvCxnSpPr>
          <p:cNvPr id="106" name="Google Shape;106;p16"/>
          <p:cNvCxnSpPr/>
          <p:nvPr/>
        </p:nvCxnSpPr>
        <p:spPr>
          <a:xfrm flipH="1" rot="10800000">
            <a:off x="3017700" y="1501435"/>
            <a:ext cx="4873679" cy="31256"/>
          </a:xfrm>
          <a:prstGeom prst="straightConnector1">
            <a:avLst/>
          </a:prstGeom>
          <a:noFill/>
          <a:ln cap="flat" cmpd="sng" w="41400">
            <a:solidFill>
              <a:srgbClr val="FFC000"/>
            </a:solidFill>
            <a:prstDash val="solid"/>
            <a:round/>
            <a:headEnd len="sm" w="sm" type="none"/>
            <a:tailEnd len="sm" w="sm" type="none"/>
          </a:ln>
        </p:spPr>
      </p:cxnSp>
      <p:sp>
        <p:nvSpPr>
          <p:cNvPr id="107" name="Google Shape;107;p16"/>
          <p:cNvSpPr/>
          <p:nvPr/>
        </p:nvSpPr>
        <p:spPr>
          <a:xfrm>
            <a:off x="2971991" y="1501428"/>
            <a:ext cx="45738" cy="744768"/>
          </a:xfrm>
          <a:custGeom>
            <a:rect b="b" l="l" r="r" t="t"/>
            <a:pathLst>
              <a:path extrusionOk="0" h="21600" w="21600">
                <a:moveTo>
                  <a:pt x="0" y="0"/>
                </a:moveTo>
                <a:lnTo>
                  <a:pt x="21600" y="21600"/>
                </a:lnTo>
              </a:path>
            </a:pathLst>
          </a:custGeom>
          <a:noFill/>
          <a:ln cap="flat" cmpd="sng" w="38150">
            <a:solidFill>
              <a:srgbClr val="F9BB00"/>
            </a:solidFill>
            <a:prstDash val="solid"/>
            <a:round/>
            <a:headEnd len="sm" w="sm" type="none"/>
            <a:tailEnd len="med" w="med" type="triangle"/>
          </a:ln>
        </p:spPr>
      </p:sp>
      <p:sp>
        <p:nvSpPr>
          <p:cNvPr id="108" name="Google Shape;108;p16"/>
          <p:cNvSpPr/>
          <p:nvPr/>
        </p:nvSpPr>
        <p:spPr>
          <a:xfrm rot="10800000">
            <a:off x="3040560" y="2637720"/>
            <a:ext cx="75960" cy="1268640"/>
          </a:xfrm>
          <a:custGeom>
            <a:rect b="b" l="l" r="r" t="t"/>
            <a:pathLst>
              <a:path extrusionOk="0" h="21600" w="21600">
                <a:moveTo>
                  <a:pt x="0" y="0"/>
                </a:moveTo>
                <a:lnTo>
                  <a:pt x="21600" y="21600"/>
                </a:lnTo>
              </a:path>
            </a:pathLst>
          </a:custGeom>
          <a:noFill/>
          <a:ln cap="flat" cmpd="sng" w="41400">
            <a:solidFill>
              <a:srgbClr val="FFC000"/>
            </a:solidFill>
            <a:prstDash val="dashDot"/>
            <a:round/>
            <a:headEnd len="sm" w="sm" type="none"/>
            <a:tailEnd len="med" w="med" type="triangle"/>
          </a:ln>
        </p:spPr>
      </p:sp>
      <p:sp>
        <p:nvSpPr>
          <p:cNvPr id="109" name="Google Shape;109;p16"/>
          <p:cNvSpPr/>
          <p:nvPr/>
        </p:nvSpPr>
        <p:spPr>
          <a:xfrm>
            <a:off x="2570040" y="2859480"/>
            <a:ext cx="1561680" cy="913680"/>
          </a:xfrm>
          <a:prstGeom prst="irregularSeal2">
            <a:avLst/>
          </a:prstGeom>
          <a:solidFill>
            <a:srgbClr val="FFFFFF"/>
          </a:solidFill>
          <a:ln cap="flat" cmpd="sng" w="25400">
            <a:solidFill>
              <a:srgbClr val="42719B"/>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800"/>
              <a:buFont typeface="Arial"/>
              <a:buNone/>
            </a:pPr>
            <a:r>
              <a:rPr b="0" i="0" lang="es-ES" sz="1800" u="none" cap="none" strike="noStrike">
                <a:solidFill>
                  <a:srgbClr val="000000"/>
                </a:solidFill>
                <a:latin typeface="Calibri"/>
                <a:ea typeface="Calibri"/>
                <a:cs typeface="Calibri"/>
                <a:sym typeface="Calibri"/>
              </a:rPr>
              <a:t>EvAU</a:t>
            </a:r>
            <a:endParaRPr b="0" i="0" sz="1800" u="none" cap="none" strike="noStrike">
              <a:solidFill>
                <a:schemeClr val="dk1"/>
              </a:solidFill>
              <a:latin typeface="Arial"/>
              <a:ea typeface="Arial"/>
              <a:cs typeface="Arial"/>
              <a:sym typeface="Arial"/>
            </a:endParaRPr>
          </a:p>
        </p:txBody>
      </p:sp>
      <p:sp>
        <p:nvSpPr>
          <p:cNvPr id="110" name="Google Shape;110;p16"/>
          <p:cNvSpPr/>
          <p:nvPr/>
        </p:nvSpPr>
        <p:spPr>
          <a:xfrm flipH="1" rot="10800000">
            <a:off x="3972960" y="2715960"/>
            <a:ext cx="2850841" cy="1197239"/>
          </a:xfrm>
          <a:custGeom>
            <a:rect b="b" l="l" r="r" t="t"/>
            <a:pathLst>
              <a:path extrusionOk="0" h="21600" w="21600">
                <a:moveTo>
                  <a:pt x="0" y="0"/>
                </a:moveTo>
                <a:lnTo>
                  <a:pt x="21600" y="21600"/>
                </a:lnTo>
              </a:path>
            </a:pathLst>
          </a:custGeom>
          <a:noFill/>
          <a:ln cap="flat" cmpd="sng" w="41400">
            <a:solidFill>
              <a:srgbClr val="FFC000"/>
            </a:solidFill>
            <a:prstDash val="solid"/>
            <a:round/>
            <a:headEnd len="sm" w="sm" type="none"/>
            <a:tailEnd len="med" w="med" type="triangle"/>
          </a:ln>
        </p:spPr>
      </p:sp>
      <p:sp>
        <p:nvSpPr>
          <p:cNvPr id="111" name="Google Shape;111;p16"/>
          <p:cNvSpPr/>
          <p:nvPr/>
        </p:nvSpPr>
        <p:spPr>
          <a:xfrm flipH="1">
            <a:off x="3952484" y="2585348"/>
            <a:ext cx="2935116" cy="578502"/>
          </a:xfrm>
          <a:custGeom>
            <a:rect b="b" l="l" r="r" t="t"/>
            <a:pathLst>
              <a:path extrusionOk="0" h="21600" w="21600">
                <a:moveTo>
                  <a:pt x="0" y="0"/>
                </a:moveTo>
                <a:lnTo>
                  <a:pt x="21600" y="21600"/>
                </a:lnTo>
              </a:path>
            </a:pathLst>
          </a:custGeom>
          <a:noFill/>
          <a:ln cap="flat" cmpd="sng" w="41400">
            <a:solidFill>
              <a:srgbClr val="92D050"/>
            </a:solidFill>
            <a:prstDash val="solid"/>
            <a:round/>
            <a:headEnd len="sm" w="sm" type="none"/>
            <a:tailEnd len="med" w="med" type="triangle"/>
          </a:ln>
        </p:spPr>
      </p:sp>
      <p:sp>
        <p:nvSpPr>
          <p:cNvPr id="112" name="Google Shape;112;p16"/>
          <p:cNvSpPr/>
          <p:nvPr/>
        </p:nvSpPr>
        <p:spPr>
          <a:xfrm>
            <a:off x="145440" y="1296658"/>
            <a:ext cx="1868100" cy="757200"/>
          </a:xfrm>
          <a:prstGeom prst="ellipse">
            <a:avLst/>
          </a:prstGeom>
          <a:gradFill>
            <a:gsLst>
              <a:gs pos="0">
                <a:srgbClr val="DAB8F7"/>
              </a:gs>
              <a:gs pos="50000">
                <a:srgbClr val="E6D1FA"/>
              </a:gs>
              <a:gs pos="100000">
                <a:srgbClr val="F2E8FC"/>
              </a:gs>
            </a:gsLst>
            <a:lin ang="0" scaled="0"/>
          </a:gradFill>
          <a:ln cap="flat" cmpd="sng" w="25400">
            <a:solidFill>
              <a:srgbClr val="42719B"/>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800"/>
              <a:buFont typeface="Arial"/>
              <a:buNone/>
            </a:pPr>
            <a:r>
              <a:rPr b="1" i="0" lang="es-ES" sz="1800" u="none" cap="none" strike="noStrike">
                <a:solidFill>
                  <a:srgbClr val="000000"/>
                </a:solidFill>
                <a:latin typeface="Calibri"/>
                <a:ea typeface="Calibri"/>
                <a:cs typeface="Calibri"/>
                <a:sym typeface="Calibri"/>
              </a:rPr>
              <a:t>MUNDO LABORAL</a:t>
            </a:r>
            <a:endParaRPr b="0" i="0" sz="1800" u="none" cap="none" strike="noStrike">
              <a:solidFill>
                <a:schemeClr val="dk1"/>
              </a:solidFill>
              <a:latin typeface="Arial"/>
              <a:ea typeface="Arial"/>
              <a:cs typeface="Arial"/>
              <a:sym typeface="Arial"/>
            </a:endParaRPr>
          </a:p>
        </p:txBody>
      </p:sp>
      <p:sp>
        <p:nvSpPr>
          <p:cNvPr id="113" name="Google Shape;113;p16"/>
          <p:cNvSpPr/>
          <p:nvPr/>
        </p:nvSpPr>
        <p:spPr>
          <a:xfrm rot="10800000">
            <a:off x="2052495" y="1825477"/>
            <a:ext cx="631530" cy="365148"/>
          </a:xfrm>
          <a:custGeom>
            <a:rect b="b" l="l" r="r" t="t"/>
            <a:pathLst>
              <a:path extrusionOk="0" h="21600" w="21600">
                <a:moveTo>
                  <a:pt x="0" y="0"/>
                </a:moveTo>
                <a:lnTo>
                  <a:pt x="21600" y="21600"/>
                </a:lnTo>
              </a:path>
            </a:pathLst>
          </a:custGeom>
          <a:noFill/>
          <a:ln cap="flat" cmpd="sng" w="41400">
            <a:solidFill>
              <a:srgbClr val="FFC000"/>
            </a:solidFill>
            <a:prstDash val="solid"/>
            <a:round/>
            <a:headEnd len="sm" w="sm" type="none"/>
            <a:tailEnd len="med" w="med" type="triangle"/>
          </a:ln>
        </p:spPr>
      </p:sp>
      <p:sp>
        <p:nvSpPr>
          <p:cNvPr id="114" name="Google Shape;114;p16"/>
          <p:cNvSpPr txBox="1"/>
          <p:nvPr/>
        </p:nvSpPr>
        <p:spPr>
          <a:xfrm>
            <a:off x="9006475" y="5217850"/>
            <a:ext cx="3315300" cy="492600"/>
          </a:xfrm>
          <a:prstGeom prst="rect">
            <a:avLst/>
          </a:prstGeom>
          <a:noFill/>
          <a:ln>
            <a:noFill/>
          </a:ln>
        </p:spPr>
        <p:txBody>
          <a:bodyPr anchorCtr="0" anchor="t" bIns="91425" lIns="91425" spcFirstLastPara="1" rIns="91425" wrap="square" tIns="91425">
            <a:spAutoFit/>
          </a:bodyPr>
          <a:lstStyle/>
          <a:p>
            <a:pPr indent="0" lvl="0" marL="457200" rtl="0" algn="l">
              <a:spcBef>
                <a:spcPts val="0"/>
              </a:spcBef>
              <a:spcAft>
                <a:spcPts val="0"/>
              </a:spcAft>
              <a:buNone/>
            </a:pPr>
            <a:r>
              <a:rPr lang="es-ES" sz="2000">
                <a:solidFill>
                  <a:srgbClr val="FF9900"/>
                </a:solidFill>
              </a:rPr>
              <a:t>*hay nota de corte</a:t>
            </a:r>
            <a:endParaRPr sz="2000">
              <a:solidFill>
                <a:srgbClr val="FF99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2E75B6"/>
        </a:solidFill>
      </p:bgPr>
    </p:bg>
    <p:spTree>
      <p:nvGrpSpPr>
        <p:cNvPr id="118" name="Shape 118"/>
        <p:cNvGrpSpPr/>
        <p:nvPr/>
      </p:nvGrpSpPr>
      <p:grpSpPr>
        <a:xfrm>
          <a:off x="0" y="0"/>
          <a:ext cx="0" cy="0"/>
          <a:chOff x="0" y="0"/>
          <a:chExt cx="0" cy="0"/>
        </a:xfrm>
      </p:grpSpPr>
      <p:sp>
        <p:nvSpPr>
          <p:cNvPr id="119" name="Google Shape;119;p17"/>
          <p:cNvSpPr/>
          <p:nvPr/>
        </p:nvSpPr>
        <p:spPr>
          <a:xfrm>
            <a:off x="168840" y="323280"/>
            <a:ext cx="12191400" cy="896760"/>
          </a:xfrm>
          <a:prstGeom prst="rect">
            <a:avLst/>
          </a:prstGeom>
          <a:solidFill>
            <a:srgbClr val="FFF2C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0" name="Google Shape;120;p17"/>
          <p:cNvSpPr/>
          <p:nvPr/>
        </p:nvSpPr>
        <p:spPr>
          <a:xfrm>
            <a:off x="-839772" y="57910"/>
            <a:ext cx="11086500" cy="5866500"/>
          </a:xfrm>
          <a:prstGeom prst="rect">
            <a:avLst/>
          </a:prstGeom>
          <a:noFill/>
          <a:ln cap="flat" cmpd="sng" w="284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1" name="Google Shape;121;p17"/>
          <p:cNvSpPr/>
          <p:nvPr/>
        </p:nvSpPr>
        <p:spPr>
          <a:xfrm>
            <a:off x="321120" y="424560"/>
            <a:ext cx="11395200" cy="6387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rPr b="0" i="0" lang="es-ES" sz="1800" u="none" cap="none" strike="noStrike">
                <a:solidFill>
                  <a:srgbClr val="C55A11"/>
                </a:solidFill>
                <a:latin typeface="Century"/>
                <a:ea typeface="Century"/>
                <a:cs typeface="Century"/>
                <a:sym typeface="Century"/>
              </a:rPr>
              <a:t>¿En qué  situación me encuentro al finalizar 4º?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1" i="0" lang="es-ES" sz="1800" u="none" cap="none" strike="noStrike">
                <a:solidFill>
                  <a:srgbClr val="00B050"/>
                </a:solidFill>
                <a:latin typeface="Century"/>
                <a:ea typeface="Century"/>
                <a:cs typeface="Century"/>
                <a:sym typeface="Century"/>
              </a:rPr>
              <a:t>OPCIONES  EN FUNCIÓN DEL ITINERARIO CURSADO Y DE LA PROMOCIÓN</a:t>
            </a:r>
            <a:endParaRPr b="0" i="0" sz="1800" u="none" cap="none" strike="noStrike">
              <a:solidFill>
                <a:schemeClr val="dk1"/>
              </a:solidFill>
              <a:latin typeface="Arial"/>
              <a:ea typeface="Arial"/>
              <a:cs typeface="Arial"/>
              <a:sym typeface="Arial"/>
            </a:endParaRPr>
          </a:p>
        </p:txBody>
      </p:sp>
      <p:sp>
        <p:nvSpPr>
          <p:cNvPr id="122" name="Google Shape;122;p17"/>
          <p:cNvSpPr/>
          <p:nvPr/>
        </p:nvSpPr>
        <p:spPr>
          <a:xfrm>
            <a:off x="282960" y="5258520"/>
            <a:ext cx="2172600" cy="848520"/>
          </a:xfrm>
          <a:prstGeom prst="rect">
            <a:avLst/>
          </a:prstGeom>
          <a:solidFill>
            <a:srgbClr val="FFFFFF"/>
          </a:solidFill>
          <a:ln cap="flat" cmpd="sng" w="25400">
            <a:solidFill>
              <a:srgbClr val="42719B"/>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400"/>
              <a:buFont typeface="Arial"/>
              <a:buNone/>
            </a:pPr>
            <a:r>
              <a:rPr b="1" i="0" lang="es-ES" sz="1400" u="none" cap="none" strike="noStrike">
                <a:solidFill>
                  <a:srgbClr val="000000"/>
                </a:solidFill>
                <a:latin typeface="Calibri"/>
                <a:ea typeface="Calibri"/>
                <a:cs typeface="Calibri"/>
                <a:sym typeface="Calibri"/>
              </a:rPr>
              <a:t>NO OBTENGO EL TÍTULO</a:t>
            </a:r>
            <a:endParaRPr b="0" i="0" sz="1400" u="none" cap="none" strike="noStrike">
              <a:solidFill>
                <a:schemeClr val="dk1"/>
              </a:solidFill>
              <a:latin typeface="Arial"/>
              <a:ea typeface="Arial"/>
              <a:cs typeface="Arial"/>
              <a:sym typeface="Arial"/>
            </a:endParaRPr>
          </a:p>
        </p:txBody>
      </p:sp>
      <p:sp>
        <p:nvSpPr>
          <p:cNvPr id="123" name="Google Shape;123;p17"/>
          <p:cNvSpPr/>
          <p:nvPr/>
        </p:nvSpPr>
        <p:spPr>
          <a:xfrm>
            <a:off x="324525" y="1517801"/>
            <a:ext cx="1952100" cy="588900"/>
          </a:xfrm>
          <a:prstGeom prst="rect">
            <a:avLst/>
          </a:prstGeom>
          <a:gradFill>
            <a:gsLst>
              <a:gs pos="0">
                <a:srgbClr val="FFD89F"/>
              </a:gs>
              <a:gs pos="50000">
                <a:srgbClr val="FFE5C5"/>
              </a:gs>
              <a:gs pos="100000">
                <a:srgbClr val="FFF2E2"/>
              </a:gs>
            </a:gsLst>
            <a:lin ang="0" scaled="0"/>
          </a:gradFill>
          <a:ln cap="flat" cmpd="sng" w="25400">
            <a:solidFill>
              <a:srgbClr val="42719B"/>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400"/>
              <a:buFont typeface="Arial"/>
              <a:buNone/>
            </a:pPr>
            <a:r>
              <a:rPr b="1" i="0" lang="es-ES" sz="1400" u="none" cap="none" strike="noStrike">
                <a:solidFill>
                  <a:srgbClr val="000000"/>
                </a:solidFill>
                <a:latin typeface="Calibri"/>
                <a:ea typeface="Calibri"/>
                <a:cs typeface="Calibri"/>
                <a:sym typeface="Calibri"/>
              </a:rPr>
              <a:t>OBTENGO EL  TÍTULO</a:t>
            </a:r>
            <a:endParaRPr b="1" i="0" sz="1400" u="none" cap="none" strike="noStrike">
              <a:solidFill>
                <a:srgbClr val="000000"/>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400"/>
              <a:buFont typeface="Arial"/>
              <a:buNone/>
            </a:pPr>
            <a:r>
              <a:t/>
            </a:r>
            <a:endParaRPr b="1">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400"/>
              <a:buFont typeface="Arial"/>
              <a:buNone/>
            </a:pPr>
            <a:r>
              <a:t/>
            </a:r>
            <a:endParaRPr b="1">
              <a:latin typeface="Calibri"/>
              <a:ea typeface="Calibri"/>
              <a:cs typeface="Calibri"/>
              <a:sym typeface="Calibri"/>
            </a:endParaRPr>
          </a:p>
        </p:txBody>
      </p:sp>
      <p:sp>
        <p:nvSpPr>
          <p:cNvPr id="124" name="Google Shape;124;p17"/>
          <p:cNvSpPr/>
          <p:nvPr/>
        </p:nvSpPr>
        <p:spPr>
          <a:xfrm>
            <a:off x="3128040" y="4690800"/>
            <a:ext cx="2618640" cy="523440"/>
          </a:xfrm>
          <a:prstGeom prst="rect">
            <a:avLst/>
          </a:prstGeom>
          <a:solidFill>
            <a:srgbClr val="F2A672"/>
          </a:solidFill>
          <a:ln cap="flat" cmpd="sng" w="25400">
            <a:solidFill>
              <a:srgbClr val="42719B"/>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800"/>
              <a:buFont typeface="Arial"/>
              <a:buNone/>
            </a:pPr>
            <a:r>
              <a:rPr b="0" i="0" lang="es-ES" sz="1800" u="none" cap="none" strike="noStrike">
                <a:solidFill>
                  <a:srgbClr val="000000"/>
                </a:solidFill>
                <a:latin typeface="Calibri"/>
                <a:ea typeface="Calibri"/>
                <a:cs typeface="Calibri"/>
                <a:sym typeface="Calibri"/>
              </a:rPr>
              <a:t>Repetición 4º</a:t>
            </a:r>
            <a:endParaRPr b="0" i="0" sz="1800" u="none" cap="none" strike="noStrike">
              <a:solidFill>
                <a:schemeClr val="dk1"/>
              </a:solidFill>
              <a:latin typeface="Arial"/>
              <a:ea typeface="Arial"/>
              <a:cs typeface="Arial"/>
              <a:sym typeface="Arial"/>
            </a:endParaRPr>
          </a:p>
        </p:txBody>
      </p:sp>
      <p:sp>
        <p:nvSpPr>
          <p:cNvPr id="125" name="Google Shape;125;p17"/>
          <p:cNvSpPr/>
          <p:nvPr/>
        </p:nvSpPr>
        <p:spPr>
          <a:xfrm>
            <a:off x="3212613" y="5990875"/>
            <a:ext cx="3417000" cy="848400"/>
          </a:xfrm>
          <a:prstGeom prst="rect">
            <a:avLst/>
          </a:prstGeom>
          <a:solidFill>
            <a:srgbClr val="C39BE1"/>
          </a:solidFill>
          <a:ln cap="flat" cmpd="sng" w="25400">
            <a:solidFill>
              <a:srgbClr val="42719B"/>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800"/>
              <a:buFont typeface="Arial"/>
              <a:buNone/>
            </a:pPr>
            <a:r>
              <a:rPr lang="es-ES" sz="1800">
                <a:latin typeface="Calibri"/>
                <a:ea typeface="Calibri"/>
                <a:cs typeface="Calibri"/>
                <a:sym typeface="Calibri"/>
              </a:rPr>
              <a:t>Otras opciones: FP Básico, ESPA; Prueba/curso accesoGM </a:t>
            </a:r>
            <a:endParaRPr b="0" i="0" sz="1800" u="none" cap="none" strike="noStrike">
              <a:solidFill>
                <a:schemeClr val="dk1"/>
              </a:solidFill>
              <a:latin typeface="Arial"/>
              <a:ea typeface="Arial"/>
              <a:cs typeface="Arial"/>
              <a:sym typeface="Arial"/>
            </a:endParaRPr>
          </a:p>
        </p:txBody>
      </p:sp>
      <p:sp>
        <p:nvSpPr>
          <p:cNvPr id="126" name="Google Shape;126;p17"/>
          <p:cNvSpPr/>
          <p:nvPr/>
        </p:nvSpPr>
        <p:spPr>
          <a:xfrm flipH="1">
            <a:off x="6814508" y="1073530"/>
            <a:ext cx="3242100" cy="622200"/>
          </a:xfrm>
          <a:prstGeom prst="rect">
            <a:avLst/>
          </a:prstGeom>
          <a:gradFill>
            <a:gsLst>
              <a:gs pos="0">
                <a:srgbClr val="FFFFFF"/>
              </a:gs>
              <a:gs pos="35000">
                <a:srgbClr val="FFFFFF"/>
              </a:gs>
              <a:gs pos="100000">
                <a:srgbClr val="5A9BD5"/>
              </a:gs>
            </a:gsLst>
            <a:lin ang="10800000" scaled="0"/>
          </a:gradFill>
          <a:ln cap="flat" cmpd="sng" w="28425">
            <a:solidFill>
              <a:srgbClr val="42719B"/>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rPr b="0" i="0" lang="es-ES" sz="1800" u="none" cap="none" strike="noStrike">
                <a:solidFill>
                  <a:srgbClr val="000000"/>
                </a:solidFill>
                <a:latin typeface="Calibri"/>
                <a:ea typeface="Calibri"/>
                <a:cs typeface="Calibri"/>
                <a:sym typeface="Calibri"/>
              </a:rPr>
              <a:t>Bachillerato Ciencia, Ingeniería y</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0" i="0" lang="es-ES" sz="1800" u="none" cap="none" strike="noStrike">
                <a:solidFill>
                  <a:srgbClr val="000000"/>
                </a:solidFill>
                <a:latin typeface="Calibri"/>
                <a:ea typeface="Calibri"/>
                <a:cs typeface="Calibri"/>
                <a:sym typeface="Calibri"/>
              </a:rPr>
              <a:t>Tecnología</a:t>
            </a:r>
            <a:endParaRPr b="0" i="0" sz="1800" u="none" cap="none" strike="noStrike">
              <a:solidFill>
                <a:schemeClr val="dk1"/>
              </a:solidFill>
              <a:latin typeface="Arial"/>
              <a:ea typeface="Arial"/>
              <a:cs typeface="Arial"/>
              <a:sym typeface="Arial"/>
            </a:endParaRPr>
          </a:p>
        </p:txBody>
      </p:sp>
      <p:sp>
        <p:nvSpPr>
          <p:cNvPr id="127" name="Google Shape;127;p17"/>
          <p:cNvSpPr/>
          <p:nvPr/>
        </p:nvSpPr>
        <p:spPr>
          <a:xfrm flipH="1">
            <a:off x="6906800" y="3153900"/>
            <a:ext cx="3522600" cy="358200"/>
          </a:xfrm>
          <a:prstGeom prst="rect">
            <a:avLst/>
          </a:prstGeom>
          <a:solidFill>
            <a:srgbClr val="FFCCFF"/>
          </a:solidFill>
          <a:ln cap="flat" cmpd="sng" w="38150">
            <a:solidFill>
              <a:srgbClr val="FFCCFF"/>
            </a:solidFill>
            <a:prstDash val="solid"/>
            <a:round/>
            <a:headEnd len="sm" w="sm" type="none"/>
            <a:tailEnd len="sm" w="sm" type="none"/>
          </a:ln>
          <a:effectLst>
            <a:outerShdw blurRad="50800" rotWithShape="0" algn="l" dist="38100">
              <a:srgbClr val="000000">
                <a:alpha val="40000"/>
              </a:srgbClr>
            </a:outerShdw>
          </a:effectLst>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rPr b="0" i="0" lang="es-ES" sz="1800" u="none" cap="none" strike="noStrike">
                <a:solidFill>
                  <a:srgbClr val="000000"/>
                </a:solidFill>
                <a:latin typeface="Calibri"/>
                <a:ea typeface="Calibri"/>
                <a:cs typeface="Calibri"/>
                <a:sym typeface="Calibri"/>
              </a:rPr>
              <a:t>Bachillerato      Artístico</a:t>
            </a:r>
            <a:endParaRPr b="0" i="0" sz="1800" u="none" cap="none" strike="noStrike">
              <a:solidFill>
                <a:schemeClr val="dk1"/>
              </a:solidFill>
              <a:latin typeface="Arial"/>
              <a:ea typeface="Arial"/>
              <a:cs typeface="Arial"/>
              <a:sym typeface="Arial"/>
            </a:endParaRPr>
          </a:p>
        </p:txBody>
      </p:sp>
      <p:sp>
        <p:nvSpPr>
          <p:cNvPr id="128" name="Google Shape;128;p17"/>
          <p:cNvSpPr/>
          <p:nvPr/>
        </p:nvSpPr>
        <p:spPr>
          <a:xfrm flipH="1">
            <a:off x="6818500" y="1909475"/>
            <a:ext cx="3234000" cy="555000"/>
          </a:xfrm>
          <a:prstGeom prst="rect">
            <a:avLst/>
          </a:prstGeom>
          <a:gradFill>
            <a:gsLst>
              <a:gs pos="0">
                <a:srgbClr val="FFFFFF"/>
              </a:gs>
              <a:gs pos="35000">
                <a:srgbClr val="FFFFFF"/>
              </a:gs>
              <a:gs pos="100000">
                <a:schemeClr val="accent2"/>
              </a:gs>
            </a:gsLst>
            <a:lin ang="10800000" scaled="0"/>
          </a:gradFill>
          <a:ln cap="flat" cmpd="sng" w="38150">
            <a:solidFill>
              <a:srgbClr val="F5BC95"/>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rPr b="0" i="0" lang="es-ES" sz="1800" u="none" cap="none" strike="noStrike">
                <a:solidFill>
                  <a:srgbClr val="000000"/>
                </a:solidFill>
                <a:latin typeface="Calibri"/>
                <a:ea typeface="Calibri"/>
                <a:cs typeface="Calibri"/>
                <a:sym typeface="Calibri"/>
              </a:rPr>
              <a:t>Bachillerato de Humanidades y Ciencias Sociales </a:t>
            </a:r>
            <a:endParaRPr b="0" i="0" sz="1800" u="none" cap="none" strike="noStrike">
              <a:solidFill>
                <a:schemeClr val="dk1"/>
              </a:solidFill>
              <a:latin typeface="Arial"/>
              <a:ea typeface="Arial"/>
              <a:cs typeface="Arial"/>
              <a:sym typeface="Arial"/>
            </a:endParaRPr>
          </a:p>
        </p:txBody>
      </p:sp>
      <p:sp>
        <p:nvSpPr>
          <p:cNvPr id="129" name="Google Shape;129;p17"/>
          <p:cNvSpPr/>
          <p:nvPr/>
        </p:nvSpPr>
        <p:spPr>
          <a:xfrm>
            <a:off x="6799680" y="3680640"/>
            <a:ext cx="3338280" cy="523440"/>
          </a:xfrm>
          <a:prstGeom prst="rect">
            <a:avLst/>
          </a:prstGeom>
          <a:gradFill>
            <a:gsLst>
              <a:gs pos="0">
                <a:srgbClr val="4B732F"/>
              </a:gs>
              <a:gs pos="48000">
                <a:srgbClr val="73B148"/>
              </a:gs>
              <a:gs pos="100000">
                <a:srgbClr val="A8D08C"/>
              </a:gs>
            </a:gsLst>
            <a:lin ang="16200000" scaled="0"/>
          </a:gradFill>
          <a:ln cap="flat" cmpd="sng" w="38150">
            <a:solidFill>
              <a:srgbClr val="42719B"/>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800"/>
              <a:buFont typeface="Arial"/>
              <a:buNone/>
            </a:pPr>
            <a:r>
              <a:rPr b="0" i="0" lang="es-ES" sz="1800" u="none" cap="none" strike="noStrike">
                <a:solidFill>
                  <a:srgbClr val="000000"/>
                </a:solidFill>
                <a:latin typeface="Calibri"/>
                <a:ea typeface="Calibri"/>
                <a:cs typeface="Calibri"/>
                <a:sym typeface="Calibri"/>
              </a:rPr>
              <a:t>CICLOS FORMATIVOS GRADO MEDIO</a:t>
            </a:r>
            <a:endParaRPr b="0" i="0" sz="1800" u="none" cap="none" strike="noStrike">
              <a:solidFill>
                <a:schemeClr val="dk1"/>
              </a:solidFill>
              <a:latin typeface="Arial"/>
              <a:ea typeface="Arial"/>
              <a:cs typeface="Arial"/>
              <a:sym typeface="Arial"/>
            </a:endParaRPr>
          </a:p>
        </p:txBody>
      </p:sp>
      <p:sp>
        <p:nvSpPr>
          <p:cNvPr id="130" name="Google Shape;130;p17"/>
          <p:cNvSpPr/>
          <p:nvPr/>
        </p:nvSpPr>
        <p:spPr>
          <a:xfrm flipH="1">
            <a:off x="6816115" y="4499825"/>
            <a:ext cx="3075600" cy="675600"/>
          </a:xfrm>
          <a:prstGeom prst="rect">
            <a:avLst/>
          </a:prstGeom>
          <a:gradFill>
            <a:gsLst>
              <a:gs pos="0">
                <a:srgbClr val="FFD89F"/>
              </a:gs>
              <a:gs pos="50000">
                <a:srgbClr val="FFE5C5"/>
              </a:gs>
              <a:gs pos="100000">
                <a:srgbClr val="FFF2E2"/>
              </a:gs>
            </a:gsLst>
            <a:lin ang="0" scaled="0"/>
          </a:gradFill>
          <a:ln cap="flat" cmpd="sng" w="25400">
            <a:solidFill>
              <a:srgbClr val="42719B"/>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800"/>
              <a:buFont typeface="Arial"/>
              <a:buNone/>
            </a:pPr>
            <a:r>
              <a:rPr b="0" i="0" lang="es-ES" sz="1800" u="none" cap="none" strike="noStrike">
                <a:solidFill>
                  <a:srgbClr val="000000"/>
                </a:solidFill>
                <a:latin typeface="Calibri"/>
                <a:ea typeface="Calibri"/>
                <a:cs typeface="Calibri"/>
                <a:sym typeface="Calibri"/>
              </a:rPr>
              <a:t>OPCIÓN ACADÉMICA</a:t>
            </a:r>
            <a:endParaRPr b="0" i="0" sz="18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00"/>
              <a:buFont typeface="Arial"/>
              <a:buNone/>
            </a:pPr>
            <a:r>
              <a:rPr b="0" i="0" lang="es-ES" sz="1800" u="none" cap="none" strike="noStrike">
                <a:solidFill>
                  <a:srgbClr val="000000"/>
                </a:solidFill>
                <a:latin typeface="Calibri"/>
                <a:ea typeface="Calibri"/>
                <a:cs typeface="Calibri"/>
                <a:sym typeface="Calibri"/>
              </a:rPr>
              <a:t>Científico-Humanístico</a:t>
            </a:r>
            <a:endParaRPr b="0" i="0" sz="1800" u="none" cap="none" strike="noStrike">
              <a:solidFill>
                <a:schemeClr val="dk1"/>
              </a:solidFill>
              <a:latin typeface="Arial"/>
              <a:ea typeface="Arial"/>
              <a:cs typeface="Arial"/>
              <a:sym typeface="Arial"/>
            </a:endParaRPr>
          </a:p>
        </p:txBody>
      </p:sp>
      <p:sp>
        <p:nvSpPr>
          <p:cNvPr id="131" name="Google Shape;131;p17"/>
          <p:cNvSpPr/>
          <p:nvPr/>
        </p:nvSpPr>
        <p:spPr>
          <a:xfrm flipH="1">
            <a:off x="6836040" y="5393520"/>
            <a:ext cx="3075480" cy="358200"/>
          </a:xfrm>
          <a:prstGeom prst="rect">
            <a:avLst/>
          </a:prstGeom>
          <a:gradFill>
            <a:gsLst>
              <a:gs pos="0">
                <a:srgbClr val="FFD89F"/>
              </a:gs>
              <a:gs pos="50000">
                <a:srgbClr val="FFE5C5"/>
              </a:gs>
              <a:gs pos="100000">
                <a:srgbClr val="FFF2E2"/>
              </a:gs>
            </a:gsLst>
            <a:lin ang="0" scaled="0"/>
          </a:gradFill>
          <a:ln cap="flat" cmpd="sng" w="25400">
            <a:solidFill>
              <a:srgbClr val="42719B"/>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800"/>
              <a:buFont typeface="Arial"/>
              <a:buNone/>
            </a:pPr>
            <a:r>
              <a:rPr b="0" i="0" lang="es-ES" sz="1800" u="none" cap="none" strike="noStrike">
                <a:solidFill>
                  <a:srgbClr val="000000"/>
                </a:solidFill>
                <a:latin typeface="Calibri"/>
                <a:ea typeface="Calibri"/>
                <a:cs typeface="Calibri"/>
                <a:sym typeface="Calibri"/>
              </a:rPr>
              <a:t>OPCIÓN </a:t>
            </a:r>
            <a:r>
              <a:rPr lang="es-ES" sz="1800">
                <a:latin typeface="Calibri"/>
                <a:ea typeface="Calibri"/>
                <a:cs typeface="Calibri"/>
                <a:sym typeface="Calibri"/>
              </a:rPr>
              <a:t>Ciclos Formativos</a:t>
            </a:r>
            <a:endParaRPr b="0" i="0" sz="1800" u="none" cap="none" strike="noStrike">
              <a:solidFill>
                <a:schemeClr val="dk1"/>
              </a:solidFill>
              <a:latin typeface="Arial"/>
              <a:ea typeface="Arial"/>
              <a:cs typeface="Arial"/>
              <a:sym typeface="Arial"/>
            </a:endParaRPr>
          </a:p>
        </p:txBody>
      </p:sp>
      <p:sp>
        <p:nvSpPr>
          <p:cNvPr id="132" name="Google Shape;132;p17"/>
          <p:cNvSpPr/>
          <p:nvPr/>
        </p:nvSpPr>
        <p:spPr>
          <a:xfrm flipH="1" rot="10800000">
            <a:off x="3530697" y="1323207"/>
            <a:ext cx="3298860" cy="1162782"/>
          </a:xfrm>
          <a:custGeom>
            <a:rect b="b" l="l" r="r" t="t"/>
            <a:pathLst>
              <a:path extrusionOk="0" h="21600" w="21600">
                <a:moveTo>
                  <a:pt x="0" y="0"/>
                </a:moveTo>
                <a:lnTo>
                  <a:pt x="21600" y="21600"/>
                </a:lnTo>
              </a:path>
            </a:pathLst>
          </a:custGeom>
          <a:noFill/>
          <a:ln cap="flat" cmpd="sng" w="38150">
            <a:solidFill>
              <a:srgbClr val="5597D3"/>
            </a:solidFill>
            <a:prstDash val="solid"/>
            <a:round/>
            <a:headEnd len="sm" w="sm" type="none"/>
            <a:tailEnd len="med" w="med" type="triangle"/>
          </a:ln>
        </p:spPr>
      </p:sp>
      <p:sp>
        <p:nvSpPr>
          <p:cNvPr id="133" name="Google Shape;133;p17"/>
          <p:cNvSpPr/>
          <p:nvPr/>
        </p:nvSpPr>
        <p:spPr>
          <a:xfrm flipH="1" rot="10800000">
            <a:off x="2935430" y="2192862"/>
            <a:ext cx="3971376" cy="358182"/>
          </a:xfrm>
          <a:custGeom>
            <a:rect b="b" l="l" r="r" t="t"/>
            <a:pathLst>
              <a:path extrusionOk="0" h="21600" w="21600">
                <a:moveTo>
                  <a:pt x="0" y="0"/>
                </a:moveTo>
                <a:lnTo>
                  <a:pt x="21600" y="21600"/>
                </a:lnTo>
              </a:path>
            </a:pathLst>
          </a:custGeom>
          <a:noFill/>
          <a:ln cap="flat" cmpd="sng" w="38150">
            <a:solidFill>
              <a:srgbClr val="5597D3"/>
            </a:solidFill>
            <a:prstDash val="solid"/>
            <a:round/>
            <a:headEnd len="sm" w="sm" type="none"/>
            <a:tailEnd len="med" w="med" type="triangle"/>
          </a:ln>
        </p:spPr>
      </p:sp>
      <p:sp>
        <p:nvSpPr>
          <p:cNvPr id="134" name="Google Shape;134;p17"/>
          <p:cNvSpPr/>
          <p:nvPr/>
        </p:nvSpPr>
        <p:spPr>
          <a:xfrm>
            <a:off x="3530700" y="2499772"/>
            <a:ext cx="3142314" cy="848394"/>
          </a:xfrm>
          <a:custGeom>
            <a:rect b="b" l="l" r="r" t="t"/>
            <a:pathLst>
              <a:path extrusionOk="0" h="21600" w="21600">
                <a:moveTo>
                  <a:pt x="0" y="0"/>
                </a:moveTo>
                <a:lnTo>
                  <a:pt x="21600" y="21600"/>
                </a:lnTo>
              </a:path>
            </a:pathLst>
          </a:custGeom>
          <a:noFill/>
          <a:ln cap="flat" cmpd="sng" w="38150">
            <a:solidFill>
              <a:srgbClr val="5597D3"/>
            </a:solidFill>
            <a:prstDash val="solid"/>
            <a:round/>
            <a:headEnd len="sm" w="sm" type="none"/>
            <a:tailEnd len="med" w="med" type="triangle"/>
          </a:ln>
        </p:spPr>
      </p:sp>
      <p:sp>
        <p:nvSpPr>
          <p:cNvPr id="135" name="Google Shape;135;p17"/>
          <p:cNvSpPr/>
          <p:nvPr/>
        </p:nvSpPr>
        <p:spPr>
          <a:xfrm flipH="1" rot="10800000">
            <a:off x="5765400" y="4595040"/>
            <a:ext cx="1018440" cy="485280"/>
          </a:xfrm>
          <a:custGeom>
            <a:rect b="b" l="l" r="r" t="t"/>
            <a:pathLst>
              <a:path extrusionOk="0" h="21600" w="21600">
                <a:moveTo>
                  <a:pt x="0" y="0"/>
                </a:moveTo>
                <a:lnTo>
                  <a:pt x="21600" y="21600"/>
                </a:lnTo>
              </a:path>
            </a:pathLst>
          </a:custGeom>
          <a:noFill/>
          <a:ln cap="flat" cmpd="sng" w="38150">
            <a:solidFill>
              <a:srgbClr val="5597D3"/>
            </a:solidFill>
            <a:prstDash val="solid"/>
            <a:round/>
            <a:headEnd len="sm" w="sm" type="none"/>
            <a:tailEnd len="med" w="med" type="triangle"/>
          </a:ln>
        </p:spPr>
      </p:sp>
      <p:sp>
        <p:nvSpPr>
          <p:cNvPr id="136" name="Google Shape;136;p17"/>
          <p:cNvSpPr/>
          <p:nvPr/>
        </p:nvSpPr>
        <p:spPr>
          <a:xfrm>
            <a:off x="5765760" y="5061600"/>
            <a:ext cx="1031400" cy="473400"/>
          </a:xfrm>
          <a:custGeom>
            <a:rect b="b" l="l" r="r" t="t"/>
            <a:pathLst>
              <a:path extrusionOk="0" h="21600" w="21600">
                <a:moveTo>
                  <a:pt x="0" y="0"/>
                </a:moveTo>
                <a:lnTo>
                  <a:pt x="21600" y="21600"/>
                </a:lnTo>
              </a:path>
            </a:pathLst>
          </a:custGeom>
          <a:noFill/>
          <a:ln cap="flat" cmpd="sng" w="38150">
            <a:solidFill>
              <a:schemeClr val="accent1"/>
            </a:solidFill>
            <a:prstDash val="solid"/>
            <a:round/>
            <a:headEnd len="sm" w="sm" type="none"/>
            <a:tailEnd len="med" w="med" type="triangle"/>
          </a:ln>
        </p:spPr>
      </p:sp>
      <p:sp>
        <p:nvSpPr>
          <p:cNvPr id="137" name="Google Shape;137;p17"/>
          <p:cNvSpPr/>
          <p:nvPr/>
        </p:nvSpPr>
        <p:spPr>
          <a:xfrm flipH="1" rot="10800000">
            <a:off x="2487240" y="5059080"/>
            <a:ext cx="579240" cy="543240"/>
          </a:xfrm>
          <a:custGeom>
            <a:rect b="b" l="l" r="r" t="t"/>
            <a:pathLst>
              <a:path extrusionOk="0" h="21600" w="21600">
                <a:moveTo>
                  <a:pt x="0" y="0"/>
                </a:moveTo>
                <a:lnTo>
                  <a:pt x="21600" y="21600"/>
                </a:lnTo>
              </a:path>
            </a:pathLst>
          </a:custGeom>
          <a:noFill/>
          <a:ln cap="flat" cmpd="sng" w="38150">
            <a:solidFill>
              <a:srgbClr val="5597D3"/>
            </a:solidFill>
            <a:prstDash val="solid"/>
            <a:round/>
            <a:headEnd len="sm" w="sm" type="none"/>
            <a:tailEnd len="med" w="med" type="triangle"/>
          </a:ln>
        </p:spPr>
      </p:sp>
      <p:sp>
        <p:nvSpPr>
          <p:cNvPr id="138" name="Google Shape;138;p17"/>
          <p:cNvSpPr/>
          <p:nvPr/>
        </p:nvSpPr>
        <p:spPr>
          <a:xfrm>
            <a:off x="2449080" y="5812560"/>
            <a:ext cx="588240" cy="588960"/>
          </a:xfrm>
          <a:custGeom>
            <a:rect b="b" l="l" r="r" t="t"/>
            <a:pathLst>
              <a:path extrusionOk="0" h="21600" w="21600">
                <a:moveTo>
                  <a:pt x="0" y="0"/>
                </a:moveTo>
                <a:lnTo>
                  <a:pt x="21600" y="21600"/>
                </a:lnTo>
              </a:path>
            </a:pathLst>
          </a:custGeom>
          <a:noFill/>
          <a:ln cap="flat" cmpd="sng" w="38150">
            <a:solidFill>
              <a:srgbClr val="5597D3"/>
            </a:solidFill>
            <a:prstDash val="solid"/>
            <a:round/>
            <a:headEnd len="sm" w="sm" type="none"/>
            <a:tailEnd len="med" w="med" type="triangle"/>
          </a:ln>
        </p:spPr>
      </p:sp>
      <p:sp>
        <p:nvSpPr>
          <p:cNvPr id="139" name="Google Shape;139;p17"/>
          <p:cNvSpPr/>
          <p:nvPr/>
        </p:nvSpPr>
        <p:spPr>
          <a:xfrm>
            <a:off x="3521927" y="2531178"/>
            <a:ext cx="3234006" cy="1381590"/>
          </a:xfrm>
          <a:custGeom>
            <a:rect b="b" l="l" r="r" t="t"/>
            <a:pathLst>
              <a:path extrusionOk="0" h="21600" w="21600">
                <a:moveTo>
                  <a:pt x="0" y="0"/>
                </a:moveTo>
                <a:lnTo>
                  <a:pt x="21600" y="21600"/>
                </a:lnTo>
              </a:path>
            </a:pathLst>
          </a:custGeom>
          <a:noFill/>
          <a:ln cap="flat" cmpd="sng" w="38150">
            <a:solidFill>
              <a:srgbClr val="5597D3"/>
            </a:solidFill>
            <a:prstDash val="solid"/>
            <a:round/>
            <a:headEnd len="sm" w="sm" type="none"/>
            <a:tailEnd len="med" w="med" type="triangle"/>
          </a:ln>
        </p:spPr>
      </p:sp>
      <p:sp>
        <p:nvSpPr>
          <p:cNvPr id="140" name="Google Shape;140;p17"/>
          <p:cNvSpPr/>
          <p:nvPr/>
        </p:nvSpPr>
        <p:spPr>
          <a:xfrm>
            <a:off x="2205375" y="3359175"/>
            <a:ext cx="1468800" cy="555000"/>
          </a:xfrm>
          <a:prstGeom prst="rect">
            <a:avLst/>
          </a:prstGeom>
          <a:solidFill>
            <a:srgbClr val="F2A672"/>
          </a:solidFill>
          <a:ln cap="flat" cmpd="sng" w="25400">
            <a:solidFill>
              <a:srgbClr val="42719B"/>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800"/>
              <a:buFont typeface="Arial"/>
              <a:buNone/>
            </a:pPr>
            <a:r>
              <a:rPr lang="es-ES" sz="1800">
                <a:latin typeface="Calibri"/>
                <a:ea typeface="Calibri"/>
                <a:cs typeface="Calibri"/>
                <a:sym typeface="Calibri"/>
              </a:rPr>
              <a:t>Humanística-</a:t>
            </a:r>
            <a:r>
              <a:rPr lang="es-ES" sz="1800">
                <a:latin typeface="Calibri"/>
                <a:ea typeface="Calibri"/>
                <a:cs typeface="Calibri"/>
                <a:sym typeface="Calibri"/>
              </a:rPr>
              <a:t>Económica</a:t>
            </a:r>
            <a:endParaRPr b="0" i="0" sz="1800" u="none" cap="none" strike="noStrike">
              <a:solidFill>
                <a:schemeClr val="dk1"/>
              </a:solidFill>
              <a:latin typeface="Arial"/>
              <a:ea typeface="Arial"/>
              <a:cs typeface="Arial"/>
              <a:sym typeface="Arial"/>
            </a:endParaRPr>
          </a:p>
        </p:txBody>
      </p:sp>
      <p:sp>
        <p:nvSpPr>
          <p:cNvPr id="141" name="Google Shape;141;p17"/>
          <p:cNvSpPr/>
          <p:nvPr/>
        </p:nvSpPr>
        <p:spPr>
          <a:xfrm>
            <a:off x="2205375" y="4040738"/>
            <a:ext cx="1468800" cy="523500"/>
          </a:xfrm>
          <a:prstGeom prst="rect">
            <a:avLst/>
          </a:prstGeom>
          <a:solidFill>
            <a:srgbClr val="F2A672"/>
          </a:solidFill>
          <a:ln cap="flat" cmpd="sng" w="25400">
            <a:solidFill>
              <a:srgbClr val="42719B"/>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800"/>
              <a:buFont typeface="Arial"/>
              <a:buNone/>
            </a:pPr>
            <a:r>
              <a:rPr lang="es-ES" sz="1800">
                <a:latin typeface="Calibri"/>
                <a:ea typeface="Calibri"/>
                <a:cs typeface="Calibri"/>
                <a:sym typeface="Calibri"/>
              </a:rPr>
              <a:t>Or. a Ciclos</a:t>
            </a:r>
            <a:endParaRPr b="0" i="0" sz="1800" u="none" cap="none" strike="noStrike">
              <a:solidFill>
                <a:schemeClr val="dk1"/>
              </a:solidFill>
              <a:latin typeface="Arial"/>
              <a:ea typeface="Arial"/>
              <a:cs typeface="Arial"/>
              <a:sym typeface="Arial"/>
            </a:endParaRPr>
          </a:p>
        </p:txBody>
      </p:sp>
      <p:sp>
        <p:nvSpPr>
          <p:cNvPr id="142" name="Google Shape;142;p17"/>
          <p:cNvSpPr/>
          <p:nvPr/>
        </p:nvSpPr>
        <p:spPr>
          <a:xfrm flipH="1" rot="10800000">
            <a:off x="3674175" y="2475684"/>
            <a:ext cx="3752946" cy="1030968"/>
          </a:xfrm>
          <a:custGeom>
            <a:rect b="b" l="l" r="r" t="t"/>
            <a:pathLst>
              <a:path extrusionOk="0" h="21600" w="21600">
                <a:moveTo>
                  <a:pt x="0" y="0"/>
                </a:moveTo>
                <a:lnTo>
                  <a:pt x="21600" y="21600"/>
                </a:lnTo>
              </a:path>
            </a:pathLst>
          </a:custGeom>
          <a:noFill/>
          <a:ln cap="flat" cmpd="sng" w="38150">
            <a:solidFill>
              <a:srgbClr val="FFBE00"/>
            </a:solidFill>
            <a:prstDash val="solid"/>
            <a:round/>
            <a:headEnd len="sm" w="sm" type="none"/>
            <a:tailEnd len="med" w="med" type="triangle"/>
          </a:ln>
        </p:spPr>
      </p:sp>
      <p:sp>
        <p:nvSpPr>
          <p:cNvPr id="143" name="Google Shape;143;p17"/>
          <p:cNvSpPr/>
          <p:nvPr/>
        </p:nvSpPr>
        <p:spPr>
          <a:xfrm flipH="1" rot="10800000">
            <a:off x="3713576" y="3359491"/>
            <a:ext cx="3248532" cy="183330"/>
          </a:xfrm>
          <a:custGeom>
            <a:rect b="b" l="l" r="r" t="t"/>
            <a:pathLst>
              <a:path extrusionOk="0" h="21600" w="21600">
                <a:moveTo>
                  <a:pt x="0" y="0"/>
                </a:moveTo>
                <a:lnTo>
                  <a:pt x="21600" y="21600"/>
                </a:lnTo>
              </a:path>
            </a:pathLst>
          </a:custGeom>
          <a:noFill/>
          <a:ln cap="flat" cmpd="sng" w="38150">
            <a:solidFill>
              <a:srgbClr val="FFBE00"/>
            </a:solidFill>
            <a:prstDash val="solid"/>
            <a:round/>
            <a:headEnd len="sm" w="sm" type="none"/>
            <a:tailEnd len="med" w="med" type="triangle"/>
          </a:ln>
        </p:spPr>
      </p:sp>
      <p:sp>
        <p:nvSpPr>
          <p:cNvPr id="144" name="Google Shape;144;p17"/>
          <p:cNvSpPr/>
          <p:nvPr/>
        </p:nvSpPr>
        <p:spPr>
          <a:xfrm>
            <a:off x="3798925" y="3542712"/>
            <a:ext cx="3030642" cy="441072"/>
          </a:xfrm>
          <a:custGeom>
            <a:rect b="b" l="l" r="r" t="t"/>
            <a:pathLst>
              <a:path extrusionOk="0" h="21600" w="21600">
                <a:moveTo>
                  <a:pt x="0" y="0"/>
                </a:moveTo>
                <a:lnTo>
                  <a:pt x="21600" y="21600"/>
                </a:lnTo>
              </a:path>
            </a:pathLst>
          </a:custGeom>
          <a:noFill/>
          <a:ln cap="flat" cmpd="sng" w="38150">
            <a:solidFill>
              <a:srgbClr val="FFBE00"/>
            </a:solidFill>
            <a:prstDash val="solid"/>
            <a:round/>
            <a:headEnd len="sm" w="sm" type="none"/>
            <a:tailEnd len="med" w="med" type="triangle"/>
          </a:ln>
        </p:spPr>
      </p:sp>
      <p:sp>
        <p:nvSpPr>
          <p:cNvPr id="145" name="Google Shape;145;p17"/>
          <p:cNvSpPr/>
          <p:nvPr/>
        </p:nvSpPr>
        <p:spPr>
          <a:xfrm>
            <a:off x="2008800" y="2368638"/>
            <a:ext cx="1468800" cy="523500"/>
          </a:xfrm>
          <a:prstGeom prst="rect">
            <a:avLst/>
          </a:prstGeom>
          <a:solidFill>
            <a:srgbClr val="F2A672"/>
          </a:solidFill>
          <a:ln cap="flat" cmpd="sng" w="25400">
            <a:solidFill>
              <a:srgbClr val="42719B"/>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800"/>
              <a:buFont typeface="Arial"/>
              <a:buNone/>
            </a:pPr>
            <a:r>
              <a:rPr lang="es-ES" sz="1800">
                <a:latin typeface="Calibri"/>
                <a:ea typeface="Calibri"/>
                <a:cs typeface="Calibri"/>
                <a:sym typeface="Calibri"/>
              </a:rPr>
              <a:t>Ciencias</a:t>
            </a:r>
            <a:endParaRPr b="0" i="0" sz="1800" u="none" cap="none" strike="noStrike">
              <a:solidFill>
                <a:schemeClr val="dk1"/>
              </a:solidFill>
              <a:latin typeface="Arial"/>
              <a:ea typeface="Arial"/>
              <a:cs typeface="Arial"/>
              <a:sym typeface="Arial"/>
            </a:endParaRPr>
          </a:p>
        </p:txBody>
      </p:sp>
      <p:sp>
        <p:nvSpPr>
          <p:cNvPr id="146" name="Google Shape;146;p17"/>
          <p:cNvSpPr/>
          <p:nvPr/>
        </p:nvSpPr>
        <p:spPr>
          <a:xfrm flipH="1" rot="10800000">
            <a:off x="3699325" y="4174066"/>
            <a:ext cx="3254958" cy="65934"/>
          </a:xfrm>
          <a:custGeom>
            <a:rect b="b" l="l" r="r" t="t"/>
            <a:pathLst>
              <a:path extrusionOk="0" h="21600" w="21600">
                <a:moveTo>
                  <a:pt x="0" y="0"/>
                </a:moveTo>
                <a:lnTo>
                  <a:pt x="21600" y="21600"/>
                </a:lnTo>
              </a:path>
            </a:pathLst>
          </a:custGeom>
          <a:noFill/>
          <a:ln cap="flat" cmpd="sng" w="38150">
            <a:solidFill>
              <a:srgbClr val="FF0000"/>
            </a:solidFill>
            <a:prstDash val="solid"/>
            <a:round/>
            <a:headEnd len="sm" w="sm" type="none"/>
            <a:tailEnd len="med" w="med" type="triangle"/>
          </a:ln>
        </p:spPr>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2E75B6"/>
        </a:solidFill>
      </p:bgPr>
    </p:bg>
    <p:spTree>
      <p:nvGrpSpPr>
        <p:cNvPr id="150" name="Shape 150"/>
        <p:cNvGrpSpPr/>
        <p:nvPr/>
      </p:nvGrpSpPr>
      <p:grpSpPr>
        <a:xfrm>
          <a:off x="0" y="0"/>
          <a:ext cx="0" cy="0"/>
          <a:chOff x="0" y="0"/>
          <a:chExt cx="0" cy="0"/>
        </a:xfrm>
      </p:grpSpPr>
      <p:sp>
        <p:nvSpPr>
          <p:cNvPr id="151" name="Google Shape;151;p18"/>
          <p:cNvSpPr/>
          <p:nvPr/>
        </p:nvSpPr>
        <p:spPr>
          <a:xfrm>
            <a:off x="0" y="261720"/>
            <a:ext cx="12191400" cy="1390320"/>
          </a:xfrm>
          <a:prstGeom prst="rect">
            <a:avLst/>
          </a:prstGeom>
          <a:solidFill>
            <a:srgbClr val="FFF2C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2" name="Google Shape;152;p18"/>
          <p:cNvSpPr/>
          <p:nvPr/>
        </p:nvSpPr>
        <p:spPr>
          <a:xfrm>
            <a:off x="552600" y="495360"/>
            <a:ext cx="11086560" cy="5866560"/>
          </a:xfrm>
          <a:prstGeom prst="rect">
            <a:avLst/>
          </a:prstGeom>
          <a:noFill/>
          <a:ln cap="flat" cmpd="sng" w="284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3" name="Google Shape;153;p18"/>
          <p:cNvSpPr/>
          <p:nvPr/>
        </p:nvSpPr>
        <p:spPr>
          <a:xfrm>
            <a:off x="338760" y="820440"/>
            <a:ext cx="9324000" cy="63864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rPr b="0" i="0" lang="es-ES" sz="1800" u="none" cap="none" strike="noStrike">
                <a:solidFill>
                  <a:srgbClr val="C55A11"/>
                </a:solidFill>
                <a:latin typeface="Century"/>
                <a:ea typeface="Century"/>
                <a:cs typeface="Century"/>
                <a:sym typeface="Century"/>
              </a:rPr>
              <a:t>¿ Qué me ofrece el Centro  en Bachillerato?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1" i="0" lang="es-ES" sz="1800" u="none" cap="none" strike="noStrike">
                <a:solidFill>
                  <a:srgbClr val="29B12C"/>
                </a:solidFill>
                <a:latin typeface="Century"/>
                <a:ea typeface="Century"/>
                <a:cs typeface="Century"/>
                <a:sym typeface="Century"/>
              </a:rPr>
              <a:t>ASIGNATURAS DE LAS MODALIDADES E  ITINERARIOS DE BACHILLERATO</a:t>
            </a:r>
            <a:endParaRPr b="0" i="0" sz="1800" u="none" cap="none" strike="noStrike">
              <a:solidFill>
                <a:schemeClr val="dk1"/>
              </a:solidFill>
              <a:latin typeface="Arial"/>
              <a:ea typeface="Arial"/>
              <a:cs typeface="Arial"/>
              <a:sym typeface="Arial"/>
            </a:endParaRPr>
          </a:p>
        </p:txBody>
      </p:sp>
      <p:sp>
        <p:nvSpPr>
          <p:cNvPr id="154" name="Google Shape;154;p18"/>
          <p:cNvSpPr/>
          <p:nvPr/>
        </p:nvSpPr>
        <p:spPr>
          <a:xfrm>
            <a:off x="663480" y="3048480"/>
            <a:ext cx="2495160" cy="1408680"/>
          </a:xfrm>
          <a:prstGeom prst="roundRect">
            <a:avLst>
              <a:gd fmla="val 16667" name="adj"/>
            </a:avLst>
          </a:prstGeom>
          <a:solidFill>
            <a:srgbClr val="FEE599"/>
          </a:solidFill>
          <a:ln cap="flat" cmpd="sng" w="25400">
            <a:solidFill>
              <a:srgbClr val="42719B"/>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800"/>
              <a:buFont typeface="Arial"/>
              <a:buNone/>
            </a:pPr>
            <a:r>
              <a:rPr b="1" i="0" lang="es-ES" sz="1800" u="none" cap="none" strike="noStrike">
                <a:solidFill>
                  <a:srgbClr val="5B9BD5"/>
                </a:solidFill>
                <a:latin typeface="Calibri"/>
                <a:ea typeface="Calibri"/>
                <a:cs typeface="Calibri"/>
                <a:sym typeface="Calibri"/>
              </a:rPr>
              <a:t>4   ASIGNATURAS COMUNES</a:t>
            </a:r>
            <a:endParaRPr b="0" i="0" sz="1800" u="none" cap="none" strike="noStrike">
              <a:solidFill>
                <a:schemeClr val="dk1"/>
              </a:solidFill>
              <a:latin typeface="Arial"/>
              <a:ea typeface="Arial"/>
              <a:cs typeface="Arial"/>
              <a:sym typeface="Arial"/>
            </a:endParaRPr>
          </a:p>
        </p:txBody>
      </p:sp>
      <p:sp>
        <p:nvSpPr>
          <p:cNvPr id="155" name="Google Shape;155;p18"/>
          <p:cNvSpPr/>
          <p:nvPr/>
        </p:nvSpPr>
        <p:spPr>
          <a:xfrm>
            <a:off x="4683600" y="3048480"/>
            <a:ext cx="2495160" cy="1373400"/>
          </a:xfrm>
          <a:prstGeom prst="roundRect">
            <a:avLst>
              <a:gd fmla="val 16667" name="adj"/>
            </a:avLst>
          </a:prstGeom>
          <a:solidFill>
            <a:srgbClr val="FEE599"/>
          </a:solidFill>
          <a:ln cap="flat" cmpd="sng" w="25400">
            <a:solidFill>
              <a:srgbClr val="42719B"/>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800"/>
              <a:buFont typeface="Arial"/>
              <a:buNone/>
            </a:pPr>
            <a:r>
              <a:rPr b="1" i="0" lang="es-ES" sz="1800" u="none" cap="none" strike="noStrike">
                <a:solidFill>
                  <a:srgbClr val="5B9BD5"/>
                </a:solidFill>
                <a:latin typeface="Calibri"/>
                <a:ea typeface="Calibri"/>
                <a:cs typeface="Calibri"/>
                <a:sym typeface="Calibri"/>
              </a:rPr>
              <a:t>3   ASIGNATURAS DE MODALIDAD</a:t>
            </a:r>
            <a:endParaRPr b="0" i="0" sz="18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00"/>
              <a:buFont typeface="Arial"/>
              <a:buNone/>
            </a:pPr>
            <a:r>
              <a:rPr b="1" i="0" lang="es-ES" sz="1800" u="none" cap="none" strike="noStrike">
                <a:solidFill>
                  <a:srgbClr val="5B9BD5"/>
                </a:solidFill>
                <a:latin typeface="Calibri"/>
                <a:ea typeface="Calibri"/>
                <a:cs typeface="Calibri"/>
                <a:sym typeface="Calibri"/>
              </a:rPr>
              <a:t>SEGÚN ITINERARIO</a:t>
            </a:r>
            <a:r>
              <a:rPr b="1" i="0" lang="es-ES" sz="1800" u="none" cap="none" strike="noStrike">
                <a:solidFill>
                  <a:srgbClr val="F8CBAD"/>
                </a:solidFill>
                <a:latin typeface="Calibri"/>
                <a:ea typeface="Calibri"/>
                <a:cs typeface="Calibri"/>
                <a:sym typeface="Calibri"/>
              </a:rPr>
              <a:t> </a:t>
            </a:r>
            <a:endParaRPr b="0" i="0" sz="1800" u="none" cap="none" strike="noStrike">
              <a:solidFill>
                <a:schemeClr val="dk1"/>
              </a:solidFill>
              <a:latin typeface="Arial"/>
              <a:ea typeface="Arial"/>
              <a:cs typeface="Arial"/>
              <a:sym typeface="Arial"/>
            </a:endParaRPr>
          </a:p>
        </p:txBody>
      </p:sp>
      <p:sp>
        <p:nvSpPr>
          <p:cNvPr id="156" name="Google Shape;156;p18"/>
          <p:cNvSpPr/>
          <p:nvPr/>
        </p:nvSpPr>
        <p:spPr>
          <a:xfrm>
            <a:off x="8262000" y="3110400"/>
            <a:ext cx="2495160" cy="1401840"/>
          </a:xfrm>
          <a:prstGeom prst="roundRect">
            <a:avLst>
              <a:gd fmla="val 16667" name="adj"/>
            </a:avLst>
          </a:prstGeom>
          <a:solidFill>
            <a:srgbClr val="FEE599"/>
          </a:solidFill>
          <a:ln cap="flat" cmpd="sng" w="25400">
            <a:solidFill>
              <a:srgbClr val="42719B"/>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800"/>
              <a:buFont typeface="Arial"/>
              <a:buNone/>
            </a:pPr>
            <a:r>
              <a:rPr b="1" i="0" lang="es-ES" sz="1800" u="none" cap="none" strike="noStrike">
                <a:solidFill>
                  <a:srgbClr val="5B9BD5"/>
                </a:solidFill>
                <a:latin typeface="Calibri"/>
                <a:ea typeface="Calibri"/>
                <a:cs typeface="Calibri"/>
                <a:sym typeface="Calibri"/>
              </a:rPr>
              <a:t> 2 OPTATIVAS :</a:t>
            </a:r>
            <a:endParaRPr b="1" i="0" sz="1800" u="none" cap="none" strike="noStrike">
              <a:solidFill>
                <a:srgbClr val="5B9BD5"/>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rPr b="1" i="0" lang="es-ES" sz="1800" u="none" cap="none" strike="noStrike">
                <a:solidFill>
                  <a:srgbClr val="5B9BD5"/>
                </a:solidFill>
                <a:latin typeface="Calibri"/>
                <a:ea typeface="Calibri"/>
                <a:cs typeface="Calibri"/>
                <a:sym typeface="Calibri"/>
              </a:rPr>
              <a:t>1 de 2 horas</a:t>
            </a:r>
            <a:endParaRPr b="1" i="0" sz="1800" u="none" cap="none" strike="noStrike">
              <a:solidFill>
                <a:srgbClr val="5B9BD5"/>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rPr b="1" i="0" lang="es-ES" sz="1800" u="none" cap="none" strike="noStrike">
                <a:solidFill>
                  <a:srgbClr val="5B9BD5"/>
                </a:solidFill>
                <a:latin typeface="Calibri"/>
                <a:ea typeface="Calibri"/>
                <a:cs typeface="Calibri"/>
                <a:sym typeface="Calibri"/>
              </a:rPr>
              <a:t>1 de 4 horas</a:t>
            </a:r>
            <a:endParaRPr b="1" i="0" sz="1800" u="none" cap="none" strike="noStrike">
              <a:solidFill>
                <a:srgbClr val="5B9BD5"/>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p:txBody>
      </p:sp>
      <p:sp>
        <p:nvSpPr>
          <p:cNvPr id="157" name="Google Shape;157;p18"/>
          <p:cNvSpPr/>
          <p:nvPr/>
        </p:nvSpPr>
        <p:spPr>
          <a:xfrm flipH="1" rot="10800000">
            <a:off x="7378200" y="3531600"/>
            <a:ext cx="483120" cy="405360"/>
          </a:xfrm>
          <a:prstGeom prst="mathPlus">
            <a:avLst>
              <a:gd fmla="val 23520" name="adj1"/>
            </a:avLst>
          </a:prstGeom>
          <a:solidFill>
            <a:srgbClr val="FFD966"/>
          </a:solidFill>
          <a:ln cap="flat" cmpd="sng" w="25400">
            <a:solidFill>
              <a:srgbClr val="42719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8" name="Google Shape;158;p18"/>
          <p:cNvSpPr/>
          <p:nvPr/>
        </p:nvSpPr>
        <p:spPr>
          <a:xfrm flipH="1" rot="10800000">
            <a:off x="3654000" y="3531600"/>
            <a:ext cx="440280" cy="405360"/>
          </a:xfrm>
          <a:prstGeom prst="mathPlus">
            <a:avLst>
              <a:gd fmla="val 23520" name="adj1"/>
            </a:avLst>
          </a:prstGeom>
          <a:solidFill>
            <a:srgbClr val="FFD966"/>
          </a:solidFill>
          <a:ln cap="flat" cmpd="sng" w="25400">
            <a:solidFill>
              <a:srgbClr val="42719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2E75B6"/>
        </a:solidFill>
      </p:bgPr>
    </p:bg>
    <p:spTree>
      <p:nvGrpSpPr>
        <p:cNvPr id="162" name="Shape 162"/>
        <p:cNvGrpSpPr/>
        <p:nvPr/>
      </p:nvGrpSpPr>
      <p:grpSpPr>
        <a:xfrm>
          <a:off x="0" y="0"/>
          <a:ext cx="0" cy="0"/>
          <a:chOff x="0" y="0"/>
          <a:chExt cx="0" cy="0"/>
        </a:xfrm>
      </p:grpSpPr>
      <p:sp>
        <p:nvSpPr>
          <p:cNvPr id="163" name="Google Shape;163;p19"/>
          <p:cNvSpPr/>
          <p:nvPr/>
        </p:nvSpPr>
        <p:spPr>
          <a:xfrm>
            <a:off x="0" y="692280"/>
            <a:ext cx="12191400" cy="1548720"/>
          </a:xfrm>
          <a:prstGeom prst="rect">
            <a:avLst/>
          </a:prstGeom>
          <a:solidFill>
            <a:srgbClr val="FFF2C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4" name="Google Shape;164;p19"/>
          <p:cNvSpPr/>
          <p:nvPr/>
        </p:nvSpPr>
        <p:spPr>
          <a:xfrm>
            <a:off x="406485" y="495755"/>
            <a:ext cx="11086500" cy="5866500"/>
          </a:xfrm>
          <a:prstGeom prst="rect">
            <a:avLst/>
          </a:prstGeom>
          <a:noFill/>
          <a:ln cap="flat" cmpd="sng" w="284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5" name="Google Shape;165;p19"/>
          <p:cNvSpPr/>
          <p:nvPr/>
        </p:nvSpPr>
        <p:spPr>
          <a:xfrm>
            <a:off x="760320" y="820440"/>
            <a:ext cx="8590680" cy="63864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rPr b="0" i="0" lang="es-ES" sz="1800" u="none" cap="none" strike="noStrike">
                <a:solidFill>
                  <a:srgbClr val="C55A11"/>
                </a:solidFill>
                <a:latin typeface="Century"/>
                <a:ea typeface="Century"/>
                <a:cs typeface="Century"/>
                <a:sym typeface="Century"/>
              </a:rPr>
              <a:t>¿ Qué me oferta el Centro  en Bachillerato?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lang="es-ES" sz="1800">
                <a:solidFill>
                  <a:srgbClr val="00B050"/>
                </a:solidFill>
                <a:latin typeface="Century"/>
                <a:ea typeface="Century"/>
                <a:cs typeface="Century"/>
                <a:sym typeface="Century"/>
              </a:rPr>
              <a:t>MODALIDADES</a:t>
            </a:r>
            <a:r>
              <a:rPr b="0" i="0" lang="es-ES" sz="1800" u="none" cap="none" strike="noStrike">
                <a:solidFill>
                  <a:srgbClr val="00B050"/>
                </a:solidFill>
                <a:latin typeface="Century"/>
                <a:ea typeface="Century"/>
                <a:cs typeface="Century"/>
                <a:sym typeface="Century"/>
              </a:rPr>
              <a:t> E ITINERARIOS DE BACHILLERATO </a:t>
            </a:r>
            <a:endParaRPr b="0" i="0" sz="1800" u="none" cap="none" strike="noStrike">
              <a:solidFill>
                <a:schemeClr val="dk1"/>
              </a:solidFill>
              <a:latin typeface="Arial"/>
              <a:ea typeface="Arial"/>
              <a:cs typeface="Arial"/>
              <a:sym typeface="Arial"/>
            </a:endParaRPr>
          </a:p>
        </p:txBody>
      </p:sp>
      <p:sp>
        <p:nvSpPr>
          <p:cNvPr id="166" name="Google Shape;166;p19"/>
          <p:cNvSpPr/>
          <p:nvPr/>
        </p:nvSpPr>
        <p:spPr>
          <a:xfrm>
            <a:off x="786420" y="4419655"/>
            <a:ext cx="1956000" cy="1098300"/>
          </a:xfrm>
          <a:prstGeom prst="ellipse">
            <a:avLst/>
          </a:prstGeom>
          <a:solidFill>
            <a:srgbClr val="BBD6EE"/>
          </a:solidFill>
          <a:ln cap="flat" cmpd="sng" w="25400">
            <a:solidFill>
              <a:srgbClr val="42719B"/>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800"/>
              <a:buFont typeface="Arial"/>
              <a:buNone/>
            </a:pPr>
            <a:r>
              <a:rPr b="1" i="0" lang="es-ES" sz="1800" u="none" cap="none" strike="noStrike">
                <a:solidFill>
                  <a:srgbClr val="843C0B"/>
                </a:solidFill>
                <a:latin typeface="Calibri"/>
                <a:ea typeface="Calibri"/>
                <a:cs typeface="Calibri"/>
                <a:sym typeface="Calibri"/>
              </a:rPr>
              <a:t>INGENIERÍA y CIENCIAS  </a:t>
            </a:r>
            <a:endParaRPr b="0" i="0" sz="1800" u="none" cap="none" strike="noStrike">
              <a:solidFill>
                <a:schemeClr val="dk1"/>
              </a:solidFill>
              <a:latin typeface="Arial"/>
              <a:ea typeface="Arial"/>
              <a:cs typeface="Arial"/>
              <a:sym typeface="Arial"/>
            </a:endParaRPr>
          </a:p>
        </p:txBody>
      </p:sp>
      <p:sp>
        <p:nvSpPr>
          <p:cNvPr id="167" name="Google Shape;167;p19"/>
          <p:cNvSpPr/>
          <p:nvPr/>
        </p:nvSpPr>
        <p:spPr>
          <a:xfrm>
            <a:off x="1624621" y="2573675"/>
            <a:ext cx="2519700" cy="872400"/>
          </a:xfrm>
          <a:prstGeom prst="roundRect">
            <a:avLst>
              <a:gd fmla="val 16667" name="adj"/>
            </a:avLst>
          </a:prstGeom>
          <a:solidFill>
            <a:srgbClr val="70A8EC"/>
          </a:solidFill>
          <a:ln cap="flat" cmpd="sng" w="25400">
            <a:solidFill>
              <a:srgbClr val="42719B"/>
            </a:solidFill>
            <a:prstDash val="solid"/>
            <a:round/>
            <a:headEnd len="sm" w="sm" type="none"/>
            <a:tailEnd len="sm" w="sm" type="none"/>
          </a:ln>
          <a:effectLst>
            <a:outerShdw blurRad="50800" rotWithShape="0" algn="l" dist="38100">
              <a:srgbClr val="000000">
                <a:alpha val="40000"/>
              </a:srgbClr>
            </a:outerShdw>
          </a:effectLst>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rPr b="1" i="0" lang="es-ES" sz="1800" u="none" cap="none" strike="noStrike">
                <a:solidFill>
                  <a:srgbClr val="843C0B"/>
                </a:solidFill>
                <a:latin typeface="Calibri"/>
                <a:ea typeface="Calibri"/>
                <a:cs typeface="Calibri"/>
                <a:sym typeface="Calibri"/>
              </a:rPr>
              <a:t>MODALIDAD DE CIENCIAS  INGENIERÍA Y TECNOLOGÍA </a:t>
            </a:r>
            <a:endParaRPr b="0" i="0" sz="1800" u="none" cap="none" strike="noStrike">
              <a:solidFill>
                <a:schemeClr val="dk1"/>
              </a:solidFill>
              <a:latin typeface="Arial"/>
              <a:ea typeface="Arial"/>
              <a:cs typeface="Arial"/>
              <a:sym typeface="Arial"/>
            </a:endParaRPr>
          </a:p>
        </p:txBody>
      </p:sp>
      <p:sp>
        <p:nvSpPr>
          <p:cNvPr id="168" name="Google Shape;168;p19"/>
          <p:cNvSpPr/>
          <p:nvPr/>
        </p:nvSpPr>
        <p:spPr>
          <a:xfrm>
            <a:off x="5529100" y="2573675"/>
            <a:ext cx="2758800" cy="872400"/>
          </a:xfrm>
          <a:prstGeom prst="roundRect">
            <a:avLst>
              <a:gd fmla="val 16667" name="adj"/>
            </a:avLst>
          </a:prstGeom>
          <a:solidFill>
            <a:srgbClr val="F7CAAC"/>
          </a:solidFill>
          <a:ln cap="flat" cmpd="sng" w="25400">
            <a:solidFill>
              <a:srgbClr val="42719B"/>
            </a:solidFill>
            <a:prstDash val="solid"/>
            <a:round/>
            <a:headEnd len="sm" w="sm" type="none"/>
            <a:tailEnd len="sm" w="sm" type="none"/>
          </a:ln>
          <a:effectLst>
            <a:outerShdw blurRad="50800" rotWithShape="0" algn="tl" dir="2700000" dist="38100">
              <a:srgbClr val="000000">
                <a:alpha val="40000"/>
              </a:srgbClr>
            </a:outerShdw>
          </a:effectLst>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800"/>
              <a:buFont typeface="Arial"/>
              <a:buNone/>
            </a:pPr>
            <a:r>
              <a:rPr b="1" i="0" lang="es-ES" sz="1800" u="none" cap="none" strike="noStrike">
                <a:solidFill>
                  <a:srgbClr val="C55A11"/>
                </a:solidFill>
                <a:latin typeface="Calibri"/>
                <a:ea typeface="Calibri"/>
                <a:cs typeface="Calibri"/>
                <a:sym typeface="Calibri"/>
              </a:rPr>
              <a:t>MODALIDAD DE HUMANIDADES Y CIENCIAS SOCIALES</a:t>
            </a:r>
            <a:endParaRPr b="0" i="0" sz="1800" u="none" cap="none" strike="noStrike">
              <a:solidFill>
                <a:schemeClr val="dk1"/>
              </a:solidFill>
              <a:latin typeface="Arial"/>
              <a:ea typeface="Arial"/>
              <a:cs typeface="Arial"/>
              <a:sym typeface="Arial"/>
            </a:endParaRPr>
          </a:p>
        </p:txBody>
      </p:sp>
      <p:sp>
        <p:nvSpPr>
          <p:cNvPr id="169" name="Google Shape;169;p19"/>
          <p:cNvSpPr/>
          <p:nvPr/>
        </p:nvSpPr>
        <p:spPr>
          <a:xfrm>
            <a:off x="2960510" y="4419655"/>
            <a:ext cx="1682400" cy="969600"/>
          </a:xfrm>
          <a:prstGeom prst="ellipse">
            <a:avLst/>
          </a:prstGeom>
          <a:solidFill>
            <a:srgbClr val="3FCDFF"/>
          </a:solidFill>
          <a:ln cap="flat" cmpd="sng" w="25400">
            <a:solidFill>
              <a:srgbClr val="42719B"/>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800"/>
              <a:buFont typeface="Arial"/>
              <a:buNone/>
            </a:pPr>
            <a:r>
              <a:rPr b="1" i="0" lang="es-ES" sz="1800" u="none" cap="none" strike="noStrike">
                <a:solidFill>
                  <a:srgbClr val="843C0B"/>
                </a:solidFill>
                <a:latin typeface="Calibri"/>
                <a:ea typeface="Calibri"/>
                <a:cs typeface="Calibri"/>
                <a:sym typeface="Calibri"/>
              </a:rPr>
              <a:t>CIENCIAS</a:t>
            </a:r>
            <a:endParaRPr b="0" i="0" sz="18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00"/>
              <a:buFont typeface="Arial"/>
              <a:buNone/>
            </a:pPr>
            <a:r>
              <a:rPr b="1" i="0" lang="es-ES" sz="1800" u="none" cap="none" strike="noStrike">
                <a:solidFill>
                  <a:srgbClr val="843C0B"/>
                </a:solidFill>
                <a:latin typeface="Calibri"/>
                <a:ea typeface="Calibri"/>
                <a:cs typeface="Calibri"/>
                <a:sym typeface="Calibri"/>
              </a:rPr>
              <a:t>SALUD</a:t>
            </a:r>
            <a:endParaRPr b="0" i="0" sz="1800" u="none" cap="none" strike="noStrike">
              <a:solidFill>
                <a:schemeClr val="dk1"/>
              </a:solidFill>
              <a:latin typeface="Arial"/>
              <a:ea typeface="Arial"/>
              <a:cs typeface="Arial"/>
              <a:sym typeface="Arial"/>
            </a:endParaRPr>
          </a:p>
        </p:txBody>
      </p:sp>
      <p:sp>
        <p:nvSpPr>
          <p:cNvPr id="170" name="Google Shape;170;p19"/>
          <p:cNvSpPr/>
          <p:nvPr/>
        </p:nvSpPr>
        <p:spPr>
          <a:xfrm flipH="1">
            <a:off x="1797719" y="3478200"/>
            <a:ext cx="133380" cy="872424"/>
          </a:xfrm>
          <a:custGeom>
            <a:rect b="b" l="l" r="r" t="t"/>
            <a:pathLst>
              <a:path extrusionOk="0" h="21600" w="21600">
                <a:moveTo>
                  <a:pt x="0" y="0"/>
                </a:moveTo>
                <a:lnTo>
                  <a:pt x="21600" y="21600"/>
                </a:lnTo>
              </a:path>
            </a:pathLst>
          </a:custGeom>
          <a:noFill/>
          <a:ln cap="flat" cmpd="sng" w="57225">
            <a:solidFill>
              <a:srgbClr val="FFC000"/>
            </a:solidFill>
            <a:prstDash val="solid"/>
            <a:round/>
            <a:headEnd len="sm" w="sm" type="none"/>
            <a:tailEnd len="med" w="med" type="triangle"/>
          </a:ln>
        </p:spPr>
      </p:sp>
      <p:sp>
        <p:nvSpPr>
          <p:cNvPr id="171" name="Google Shape;171;p19"/>
          <p:cNvSpPr/>
          <p:nvPr/>
        </p:nvSpPr>
        <p:spPr>
          <a:xfrm>
            <a:off x="3132750" y="3446075"/>
            <a:ext cx="393876" cy="969516"/>
          </a:xfrm>
          <a:custGeom>
            <a:rect b="b" l="l" r="r" t="t"/>
            <a:pathLst>
              <a:path extrusionOk="0" h="21600" w="21600">
                <a:moveTo>
                  <a:pt x="0" y="0"/>
                </a:moveTo>
                <a:lnTo>
                  <a:pt x="21600" y="21600"/>
                </a:lnTo>
              </a:path>
            </a:pathLst>
          </a:custGeom>
          <a:noFill/>
          <a:ln cap="flat" cmpd="sng" w="57225">
            <a:solidFill>
              <a:srgbClr val="FFC000"/>
            </a:solidFill>
            <a:prstDash val="solid"/>
            <a:round/>
            <a:headEnd len="sm" w="sm" type="none"/>
            <a:tailEnd len="med" w="med" type="triangle"/>
          </a:ln>
        </p:spPr>
      </p:sp>
      <p:sp>
        <p:nvSpPr>
          <p:cNvPr id="172" name="Google Shape;172;p19"/>
          <p:cNvSpPr/>
          <p:nvPr/>
        </p:nvSpPr>
        <p:spPr>
          <a:xfrm flipH="1">
            <a:off x="5819348" y="3481225"/>
            <a:ext cx="393876" cy="1033776"/>
          </a:xfrm>
          <a:custGeom>
            <a:rect b="b" l="l" r="r" t="t"/>
            <a:pathLst>
              <a:path extrusionOk="0" h="21600" w="21600">
                <a:moveTo>
                  <a:pt x="0" y="0"/>
                </a:moveTo>
                <a:lnTo>
                  <a:pt x="21600" y="21600"/>
                </a:lnTo>
              </a:path>
            </a:pathLst>
          </a:custGeom>
          <a:noFill/>
          <a:ln cap="flat" cmpd="sng" w="57225">
            <a:solidFill>
              <a:srgbClr val="FFC000"/>
            </a:solidFill>
            <a:prstDash val="solid"/>
            <a:round/>
            <a:headEnd len="sm" w="sm" type="none"/>
            <a:tailEnd len="med" w="med" type="triangle"/>
          </a:ln>
        </p:spPr>
      </p:sp>
      <p:sp>
        <p:nvSpPr>
          <p:cNvPr id="173" name="Google Shape;173;p19"/>
          <p:cNvSpPr/>
          <p:nvPr/>
        </p:nvSpPr>
        <p:spPr>
          <a:xfrm>
            <a:off x="7232300" y="3481225"/>
            <a:ext cx="970650" cy="1033776"/>
          </a:xfrm>
          <a:custGeom>
            <a:rect b="b" l="l" r="r" t="t"/>
            <a:pathLst>
              <a:path extrusionOk="0" h="21600" w="21600">
                <a:moveTo>
                  <a:pt x="0" y="0"/>
                </a:moveTo>
                <a:lnTo>
                  <a:pt x="21600" y="21600"/>
                </a:lnTo>
              </a:path>
            </a:pathLst>
          </a:custGeom>
          <a:noFill/>
          <a:ln cap="flat" cmpd="sng" w="57225">
            <a:solidFill>
              <a:srgbClr val="FFC000"/>
            </a:solidFill>
            <a:prstDash val="solid"/>
            <a:round/>
            <a:headEnd len="sm" w="sm" type="none"/>
            <a:tailEnd len="med" w="med" type="triangle"/>
          </a:ln>
        </p:spPr>
      </p:sp>
      <p:sp>
        <p:nvSpPr>
          <p:cNvPr id="174" name="Google Shape;174;p19"/>
          <p:cNvSpPr/>
          <p:nvPr/>
        </p:nvSpPr>
        <p:spPr>
          <a:xfrm>
            <a:off x="4861100" y="4560675"/>
            <a:ext cx="2371200" cy="969600"/>
          </a:xfrm>
          <a:prstGeom prst="ellipse">
            <a:avLst/>
          </a:prstGeom>
          <a:solidFill>
            <a:srgbClr val="F2A672"/>
          </a:solidFill>
          <a:ln cap="flat" cmpd="sng" w="25400">
            <a:solidFill>
              <a:srgbClr val="42719B"/>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800"/>
              <a:buFont typeface="Arial"/>
              <a:buNone/>
            </a:pPr>
            <a:r>
              <a:rPr b="1" i="0" lang="es-ES" sz="1800" u="none" cap="none" strike="noStrike">
                <a:solidFill>
                  <a:srgbClr val="C55A11"/>
                </a:solidFill>
                <a:latin typeface="Calibri"/>
                <a:ea typeface="Calibri"/>
                <a:cs typeface="Calibri"/>
                <a:sym typeface="Calibri"/>
              </a:rPr>
              <a:t>HUMANIDADES</a:t>
            </a:r>
            <a:endParaRPr b="0" i="0" sz="1800" u="none" cap="none" strike="noStrike">
              <a:solidFill>
                <a:schemeClr val="dk1"/>
              </a:solidFill>
              <a:latin typeface="Arial"/>
              <a:ea typeface="Arial"/>
              <a:cs typeface="Arial"/>
              <a:sym typeface="Arial"/>
            </a:endParaRPr>
          </a:p>
        </p:txBody>
      </p:sp>
      <p:sp>
        <p:nvSpPr>
          <p:cNvPr id="175" name="Google Shape;175;p19"/>
          <p:cNvSpPr/>
          <p:nvPr/>
        </p:nvSpPr>
        <p:spPr>
          <a:xfrm flipH="1">
            <a:off x="7450500" y="4560675"/>
            <a:ext cx="1900500" cy="969600"/>
          </a:xfrm>
          <a:prstGeom prst="ellipse">
            <a:avLst/>
          </a:prstGeom>
          <a:solidFill>
            <a:srgbClr val="F7CAAC"/>
          </a:solidFill>
          <a:ln cap="flat" cmpd="sng" w="25400">
            <a:solidFill>
              <a:srgbClr val="42719B"/>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800"/>
              <a:buFont typeface="Arial"/>
              <a:buNone/>
            </a:pPr>
            <a:r>
              <a:rPr b="1" i="0" lang="es-ES" sz="1800" u="none" cap="none" strike="noStrike">
                <a:solidFill>
                  <a:srgbClr val="C55A11"/>
                </a:solidFill>
                <a:latin typeface="Calibri"/>
                <a:ea typeface="Calibri"/>
                <a:cs typeface="Calibri"/>
                <a:sym typeface="Calibri"/>
              </a:rPr>
              <a:t>C. SOCIALES </a:t>
            </a:r>
            <a:endParaRPr b="0" i="0" sz="1800" u="none" cap="none" strike="noStrike">
              <a:solidFill>
                <a:schemeClr val="dk1"/>
              </a:solidFill>
              <a:latin typeface="Arial"/>
              <a:ea typeface="Arial"/>
              <a:cs typeface="Arial"/>
              <a:sym typeface="Arial"/>
            </a:endParaRPr>
          </a:p>
        </p:txBody>
      </p:sp>
      <p:sp>
        <p:nvSpPr>
          <p:cNvPr id="176" name="Google Shape;176;p19"/>
          <p:cNvSpPr txBox="1"/>
          <p:nvPr/>
        </p:nvSpPr>
        <p:spPr>
          <a:xfrm>
            <a:off x="8109750" y="2809775"/>
            <a:ext cx="28632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77" name="Google Shape;177;p19"/>
          <p:cNvSpPr/>
          <p:nvPr/>
        </p:nvSpPr>
        <p:spPr>
          <a:xfrm>
            <a:off x="9129600" y="2573800"/>
            <a:ext cx="2136300" cy="872400"/>
          </a:xfrm>
          <a:prstGeom prst="roundRect">
            <a:avLst>
              <a:gd fmla="val 16667" name="adj"/>
            </a:avLst>
          </a:prstGeom>
          <a:solidFill>
            <a:schemeClr val="accent6"/>
          </a:solidFill>
          <a:ln cap="flat" cmpd="sng" w="25400">
            <a:solidFill>
              <a:srgbClr val="42719B"/>
            </a:solidFill>
            <a:prstDash val="solid"/>
            <a:round/>
            <a:headEnd len="sm" w="sm" type="none"/>
            <a:tailEnd len="sm" w="sm" type="none"/>
          </a:ln>
          <a:effectLst>
            <a:outerShdw blurRad="50800" rotWithShape="0" algn="tl" dir="2700000" dist="38100">
              <a:srgbClr val="000000">
                <a:alpha val="40000"/>
              </a:srgbClr>
            </a:outerShdw>
          </a:effectLst>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800"/>
              <a:buFont typeface="Arial"/>
              <a:buNone/>
            </a:pPr>
            <a:r>
              <a:rPr b="1" i="0" lang="es-ES" sz="1800" u="none" cap="none" strike="noStrike">
                <a:solidFill>
                  <a:srgbClr val="C55A11"/>
                </a:solidFill>
                <a:latin typeface="Calibri"/>
                <a:ea typeface="Calibri"/>
                <a:cs typeface="Calibri"/>
                <a:sym typeface="Calibri"/>
              </a:rPr>
              <a:t>BACHILLERATO </a:t>
            </a:r>
            <a:endParaRPr b="1" i="0" sz="1800" u="none" cap="none" strike="noStrike">
              <a:solidFill>
                <a:srgbClr val="C55A11"/>
              </a:solidFill>
              <a:latin typeface="Calibri"/>
              <a:ea typeface="Calibri"/>
              <a:cs typeface="Calibri"/>
              <a:sym typeface="Calibri"/>
            </a:endParaRPr>
          </a:p>
          <a:p>
            <a:pPr indent="0" lvl="0" marL="0" marR="0" rtl="0" algn="ctr">
              <a:lnSpc>
                <a:spcPct val="100000"/>
              </a:lnSpc>
              <a:spcBef>
                <a:spcPts val="0"/>
              </a:spcBef>
              <a:spcAft>
                <a:spcPts val="0"/>
              </a:spcAft>
              <a:buClr>
                <a:srgbClr val="000000"/>
              </a:buClr>
              <a:buSzPts val="1800"/>
              <a:buFont typeface="Arial"/>
              <a:buNone/>
            </a:pPr>
            <a:r>
              <a:rPr b="1" i="0" lang="es-ES" sz="1800" u="none" cap="none" strike="noStrike">
                <a:solidFill>
                  <a:srgbClr val="C55A11"/>
                </a:solidFill>
                <a:latin typeface="Calibri"/>
                <a:ea typeface="Calibri"/>
                <a:cs typeface="Calibri"/>
                <a:sym typeface="Calibri"/>
              </a:rPr>
              <a:t>GENERAL</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2E75B6"/>
        </a:solidFill>
      </p:bgPr>
    </p:bg>
    <p:spTree>
      <p:nvGrpSpPr>
        <p:cNvPr id="182" name="Shape 182"/>
        <p:cNvGrpSpPr/>
        <p:nvPr/>
      </p:nvGrpSpPr>
      <p:grpSpPr>
        <a:xfrm>
          <a:off x="0" y="0"/>
          <a:ext cx="0" cy="0"/>
          <a:chOff x="0" y="0"/>
          <a:chExt cx="0" cy="0"/>
        </a:xfrm>
      </p:grpSpPr>
      <p:sp>
        <p:nvSpPr>
          <p:cNvPr id="183" name="Google Shape;183;p20"/>
          <p:cNvSpPr/>
          <p:nvPr/>
        </p:nvSpPr>
        <p:spPr>
          <a:xfrm>
            <a:off x="154440" y="83726"/>
            <a:ext cx="11882520" cy="1122480"/>
          </a:xfrm>
          <a:prstGeom prst="rect">
            <a:avLst/>
          </a:prstGeom>
          <a:solidFill>
            <a:srgbClr val="FFF2C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4" name="Google Shape;184;p20"/>
          <p:cNvSpPr/>
          <p:nvPr/>
        </p:nvSpPr>
        <p:spPr>
          <a:xfrm>
            <a:off x="154450" y="788625"/>
            <a:ext cx="11086500" cy="5862600"/>
          </a:xfrm>
          <a:prstGeom prst="rect">
            <a:avLst/>
          </a:prstGeom>
          <a:noFill/>
          <a:ln cap="flat" cmpd="sng" w="284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5" name="Google Shape;185;p20"/>
          <p:cNvSpPr/>
          <p:nvPr/>
        </p:nvSpPr>
        <p:spPr>
          <a:xfrm>
            <a:off x="348260" y="83720"/>
            <a:ext cx="11395200" cy="6387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00"/>
              <a:buFont typeface="Arial"/>
              <a:buNone/>
            </a:pPr>
            <a:r>
              <a:rPr b="1" i="0" lang="es-ES" sz="1800" u="none" cap="none" strike="noStrike">
                <a:solidFill>
                  <a:srgbClr val="29B12C"/>
                </a:solidFill>
                <a:latin typeface="Century"/>
                <a:ea typeface="Century"/>
                <a:cs typeface="Century"/>
                <a:sym typeface="Century"/>
              </a:rPr>
              <a:t>MODALIDAD DE HUMANIDADES Y CIENCIAS SOCIALES 1 CURSO</a:t>
            </a:r>
            <a:endParaRPr b="0" i="0" sz="1800" u="none" cap="none" strike="noStrike">
              <a:solidFill>
                <a:schemeClr val="dk1"/>
              </a:solidFill>
              <a:latin typeface="Arial"/>
              <a:ea typeface="Arial"/>
              <a:cs typeface="Arial"/>
              <a:sym typeface="Arial"/>
            </a:endParaRPr>
          </a:p>
        </p:txBody>
      </p:sp>
      <p:sp>
        <p:nvSpPr>
          <p:cNvPr id="186" name="Google Shape;186;p20"/>
          <p:cNvSpPr/>
          <p:nvPr/>
        </p:nvSpPr>
        <p:spPr>
          <a:xfrm>
            <a:off x="3819950" y="811650"/>
            <a:ext cx="2100000" cy="5234700"/>
          </a:xfrm>
          <a:prstGeom prst="rect">
            <a:avLst/>
          </a:prstGeom>
          <a:solidFill>
            <a:srgbClr val="F7CAAC"/>
          </a:solidFill>
          <a:ln cap="flat" cmpd="sng" w="25400">
            <a:solidFill>
              <a:srgbClr val="42719B"/>
            </a:solidFill>
            <a:prstDash val="solid"/>
            <a:round/>
            <a:headEnd len="sm" w="sm" type="none"/>
            <a:tailEnd len="sm" w="sm" type="none"/>
          </a:ln>
        </p:spPr>
        <p:txBody>
          <a:bodyPr anchorCtr="0" anchor="ctr" bIns="45000" lIns="90000" spcFirstLastPara="1" rIns="90000" wrap="square" tIns="45000">
            <a:noAutofit/>
          </a:bodyPr>
          <a:lstStyle/>
          <a:p>
            <a:pPr indent="-171450" lvl="0" marL="285750" marR="0" rtl="0" algn="ctr">
              <a:lnSpc>
                <a:spcPct val="100000"/>
              </a:lnSpc>
              <a:spcBef>
                <a:spcPts val="0"/>
              </a:spcBef>
              <a:spcAft>
                <a:spcPts val="0"/>
              </a:spcAft>
              <a:buClr>
                <a:schemeClr val="dk1"/>
              </a:buClr>
              <a:buSzPts val="1800"/>
              <a:buFont typeface="Arial"/>
              <a:buNone/>
            </a:pPr>
            <a:r>
              <a:t/>
            </a:r>
            <a:endParaRPr b="0" i="0" sz="1800" u="none" cap="none" strike="noStrike">
              <a:solidFill>
                <a:schemeClr val="dk1"/>
              </a:solidFill>
              <a:latin typeface="Arial"/>
              <a:ea typeface="Arial"/>
              <a:cs typeface="Arial"/>
              <a:sym typeface="Arial"/>
            </a:endParaRPr>
          </a:p>
          <a:p>
            <a:pPr indent="-171450" lvl="0" marL="285750" marR="0" rtl="0" algn="l">
              <a:lnSpc>
                <a:spcPct val="100000"/>
              </a:lnSpc>
              <a:spcBef>
                <a:spcPts val="0"/>
              </a:spcBef>
              <a:spcAft>
                <a:spcPts val="0"/>
              </a:spcAft>
              <a:buClr>
                <a:schemeClr val="dk1"/>
              </a:buClr>
              <a:buSzPts val="1800"/>
              <a:buFont typeface="Arial"/>
              <a:buNone/>
            </a:pPr>
            <a:r>
              <a:t/>
            </a:r>
            <a:endParaRPr b="0" i="0" sz="1800" u="none" cap="none" strike="noStrike">
              <a:solidFill>
                <a:schemeClr val="dk1"/>
              </a:solidFill>
              <a:latin typeface="Arial"/>
              <a:ea typeface="Arial"/>
              <a:cs typeface="Arial"/>
              <a:sym typeface="Arial"/>
            </a:endParaRPr>
          </a:p>
          <a:p>
            <a:pPr indent="-95250" lvl="0" marL="171450" marR="0" rtl="0" algn="l">
              <a:lnSpc>
                <a:spcPct val="100000"/>
              </a:lnSpc>
              <a:spcBef>
                <a:spcPts val="0"/>
              </a:spcBef>
              <a:spcAft>
                <a:spcPts val="0"/>
              </a:spcAft>
              <a:buClr>
                <a:schemeClr val="dk1"/>
              </a:buClr>
              <a:buSzPts val="1200"/>
              <a:buFont typeface="Arial"/>
              <a:buNone/>
            </a:pPr>
            <a:r>
              <a:t/>
            </a:r>
            <a:endParaRPr b="1" i="0" sz="1200" u="none" cap="none" strike="noStrike">
              <a:solidFill>
                <a:srgbClr val="000000"/>
              </a:solidFill>
              <a:latin typeface="Calibri"/>
              <a:ea typeface="Calibri"/>
              <a:cs typeface="Calibri"/>
              <a:sym typeface="Calibri"/>
            </a:endParaRPr>
          </a:p>
          <a:p>
            <a:pPr indent="-95250" lvl="0" marL="171450" marR="0" rtl="0" algn="l">
              <a:lnSpc>
                <a:spcPct val="100000"/>
              </a:lnSpc>
              <a:spcBef>
                <a:spcPts val="0"/>
              </a:spcBef>
              <a:spcAft>
                <a:spcPts val="0"/>
              </a:spcAft>
              <a:buClr>
                <a:schemeClr val="dk1"/>
              </a:buClr>
              <a:buSzPts val="1200"/>
              <a:buFont typeface="Arial"/>
              <a:buNone/>
            </a:pPr>
            <a:r>
              <a:t/>
            </a:r>
            <a:endParaRPr b="1" i="0" sz="1200" u="none" cap="none" strike="noStrike">
              <a:solidFill>
                <a:srgbClr val="000000"/>
              </a:solidFill>
              <a:latin typeface="Calibri"/>
              <a:ea typeface="Calibri"/>
              <a:cs typeface="Calibri"/>
              <a:sym typeface="Calibri"/>
            </a:endParaRPr>
          </a:p>
          <a:p>
            <a:pPr indent="-95250" lvl="0" marL="171450" marR="0" rtl="0" algn="l">
              <a:lnSpc>
                <a:spcPct val="100000"/>
              </a:lnSpc>
              <a:spcBef>
                <a:spcPts val="0"/>
              </a:spcBef>
              <a:spcAft>
                <a:spcPts val="0"/>
              </a:spcAft>
              <a:buClr>
                <a:schemeClr val="dk1"/>
              </a:buClr>
              <a:buSzPts val="1200"/>
              <a:buFont typeface="Arial"/>
              <a:buNone/>
            </a:pPr>
            <a:r>
              <a:t/>
            </a:r>
            <a:endParaRPr b="1" i="0" sz="1200" u="none" cap="none" strike="noStrike">
              <a:solidFill>
                <a:srgbClr val="000000"/>
              </a:solidFill>
              <a:latin typeface="Calibri"/>
              <a:ea typeface="Calibri"/>
              <a:cs typeface="Calibri"/>
              <a:sym typeface="Calibri"/>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RAMA DE CONOCIMIENTO: ARTES Y HUMANIDADES</a:t>
            </a:r>
            <a:endParaRPr b="0" i="0" sz="1400" u="none" cap="none" strike="noStrike">
              <a:solidFill>
                <a:srgbClr val="000000"/>
              </a:solidFill>
              <a:latin typeface="Arial"/>
              <a:ea typeface="Arial"/>
              <a:cs typeface="Arial"/>
              <a:sym typeface="Arial"/>
            </a:endParaRPr>
          </a:p>
          <a:p>
            <a:pPr indent="-95250" lvl="0" marL="171450" marR="0" rtl="0" algn="l">
              <a:lnSpc>
                <a:spcPct val="100000"/>
              </a:lnSpc>
              <a:spcBef>
                <a:spcPts val="0"/>
              </a:spcBef>
              <a:spcAft>
                <a:spcPts val="0"/>
              </a:spcAft>
              <a:buClr>
                <a:schemeClr val="dk1"/>
              </a:buClr>
              <a:buSzPts val="1200"/>
              <a:buFont typeface="Arial"/>
              <a:buNone/>
            </a:pPr>
            <a:r>
              <a:t/>
            </a:r>
            <a:endParaRPr b="1" i="0" sz="1200" u="none" cap="none" strike="noStrike">
              <a:solidFill>
                <a:srgbClr val="000000"/>
              </a:solidFill>
              <a:latin typeface="Calibri"/>
              <a:ea typeface="Calibri"/>
              <a:cs typeface="Calibri"/>
              <a:sym typeface="Calibri"/>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ESTUDIOS DE GRADO UNIVERSITARIOS</a:t>
            </a:r>
            <a:r>
              <a:rPr b="0" i="0" lang="es-ES" sz="1400" u="none" cap="none" strike="noStrike">
                <a:solidFill>
                  <a:srgbClr val="000000"/>
                </a:solidFill>
                <a:latin typeface="Calibri"/>
                <a:ea typeface="Calibri"/>
                <a:cs typeface="Calibri"/>
                <a:sym typeface="Calibri"/>
              </a:rPr>
              <a:t>:</a:t>
            </a:r>
            <a:endParaRPr b="0" i="0" sz="1400" u="none" cap="none" strike="noStrike">
              <a:solidFill>
                <a:schemeClr val="dk1"/>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Arqueología</a:t>
            </a:r>
            <a:endParaRPr b="0" i="0" sz="1200" u="none" cap="none" strike="noStrike">
              <a:solidFill>
                <a:schemeClr val="dk1"/>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Antropología</a:t>
            </a:r>
            <a:endParaRPr b="0" i="0" sz="1200" u="none" cap="none" strike="noStrike">
              <a:solidFill>
                <a:schemeClr val="dk1"/>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Bellas Artes</a:t>
            </a:r>
            <a:endParaRPr b="0" i="0" sz="1200" u="none" cap="none" strike="noStrike">
              <a:solidFill>
                <a:schemeClr val="dk1"/>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Conservación  Patrimonio Artístico</a:t>
            </a:r>
            <a:endParaRPr b="0" i="0" sz="1200" u="none" cap="none" strike="noStrike">
              <a:solidFill>
                <a:schemeClr val="dk1"/>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Diseño</a:t>
            </a:r>
            <a:endParaRPr b="0" i="0" sz="1200" u="none" cap="none" strike="noStrike">
              <a:solidFill>
                <a:schemeClr val="dk1"/>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Estudios Ingleses</a:t>
            </a:r>
            <a:endParaRPr b="0" i="0" sz="1200" u="none" cap="none" strike="noStrike">
              <a:solidFill>
                <a:schemeClr val="dk1"/>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Lenguas Modernas</a:t>
            </a:r>
            <a:endParaRPr b="0" i="0" sz="1200" u="none" cap="none" strike="noStrike">
              <a:solidFill>
                <a:schemeClr val="dk1"/>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Filología Clásica</a:t>
            </a:r>
            <a:endParaRPr b="0" i="0" sz="1200" u="none" cap="none" strike="noStrike">
              <a:solidFill>
                <a:schemeClr val="dk1"/>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Filologías (todas)</a:t>
            </a:r>
            <a:endParaRPr b="0" i="0" sz="1200" u="none" cap="none" strike="noStrike">
              <a:solidFill>
                <a:schemeClr val="dk1"/>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Filosofía</a:t>
            </a:r>
            <a:endParaRPr b="0" i="0" sz="1200" u="none" cap="none" strike="noStrike">
              <a:solidFill>
                <a:schemeClr val="dk1"/>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Historia</a:t>
            </a:r>
            <a:endParaRPr b="0" i="0" sz="1200" u="none" cap="none" strike="noStrike">
              <a:solidFill>
                <a:schemeClr val="dk1"/>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Historia del Arte</a:t>
            </a:r>
            <a:endParaRPr b="0" i="0" sz="1200" u="none" cap="none" strike="noStrike">
              <a:solidFill>
                <a:schemeClr val="dk1"/>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Geografía</a:t>
            </a:r>
            <a:endParaRPr b="0" i="0" sz="1200" u="none" cap="none" strike="noStrike">
              <a:solidFill>
                <a:schemeClr val="dk1"/>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Traducción y Mediación</a:t>
            </a:r>
            <a:endParaRPr b="0" i="0" sz="1200" u="none" cap="none" strike="noStrike">
              <a:solidFill>
                <a:schemeClr val="dk1"/>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Traducción e Intérprete</a:t>
            </a:r>
            <a:endParaRPr b="0" i="0" sz="1200" u="none" cap="none" strike="noStrike">
              <a:solidFill>
                <a:schemeClr val="dk1"/>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Estudios del Asia Oriental… etc.</a:t>
            </a:r>
            <a:endParaRPr b="0" i="0" sz="1200" u="none" cap="none" strike="noStrike">
              <a:solidFill>
                <a:schemeClr val="dk1"/>
              </a:solidFill>
              <a:latin typeface="Arial"/>
              <a:ea typeface="Arial"/>
              <a:cs typeface="Arial"/>
              <a:sym typeface="Arial"/>
            </a:endParaRPr>
          </a:p>
          <a:p>
            <a:pPr indent="-171450" lvl="0" marL="171450" marR="0" rtl="0" algn="ctr">
              <a:lnSpc>
                <a:spcPct val="100000"/>
              </a:lnSpc>
              <a:spcBef>
                <a:spcPts val="0"/>
              </a:spcBef>
              <a:spcAft>
                <a:spcPts val="0"/>
              </a:spcAft>
              <a:buClr>
                <a:srgbClr val="000000"/>
              </a:buClr>
              <a:buSzPts val="1000"/>
              <a:buFont typeface="Arial"/>
              <a:buChar char="•"/>
            </a:pPr>
            <a:r>
              <a:rPr b="1" i="0" lang="es-ES" sz="1000" u="none" cap="none" strike="noStrike">
                <a:solidFill>
                  <a:srgbClr val="000000"/>
                </a:solidFill>
                <a:latin typeface="Calibri"/>
                <a:ea typeface="Calibri"/>
                <a:cs typeface="Calibri"/>
                <a:sym typeface="Calibri"/>
              </a:rPr>
              <a:t>También  Estudios de la Rama de Sociales eligiendo como  optativas, materias troncales de dicha opción</a:t>
            </a:r>
            <a:endParaRPr b="0" i="0" sz="1000" u="none" cap="none" strike="noStrike">
              <a:solidFill>
                <a:schemeClr val="dk1"/>
              </a:solidFill>
              <a:latin typeface="Arial"/>
              <a:ea typeface="Arial"/>
              <a:cs typeface="Arial"/>
              <a:sym typeface="Arial"/>
            </a:endParaRPr>
          </a:p>
          <a:p>
            <a:pPr indent="-107950" lvl="0" marL="171450" marR="0" rtl="0" algn="ctr">
              <a:lnSpc>
                <a:spcPct val="100000"/>
              </a:lnSpc>
              <a:spcBef>
                <a:spcPts val="0"/>
              </a:spcBef>
              <a:spcAft>
                <a:spcPts val="0"/>
              </a:spcAft>
              <a:buClr>
                <a:schemeClr val="dk1"/>
              </a:buClr>
              <a:buSzPts val="1000"/>
              <a:buFont typeface="Arial"/>
              <a:buNone/>
            </a:pPr>
            <a:r>
              <a:t/>
            </a:r>
            <a:endParaRPr b="0" i="0" sz="1000" u="none" cap="none" strike="noStrike">
              <a:solidFill>
                <a:schemeClr val="dk1"/>
              </a:solidFill>
              <a:latin typeface="Arial"/>
              <a:ea typeface="Arial"/>
              <a:cs typeface="Arial"/>
              <a:sym typeface="Arial"/>
            </a:endParaRPr>
          </a:p>
          <a:p>
            <a:pPr indent="-107950" lvl="0" marL="171450" marR="0" rtl="0" algn="ctr">
              <a:lnSpc>
                <a:spcPct val="100000"/>
              </a:lnSpc>
              <a:spcBef>
                <a:spcPts val="0"/>
              </a:spcBef>
              <a:spcAft>
                <a:spcPts val="0"/>
              </a:spcAft>
              <a:buClr>
                <a:schemeClr val="dk1"/>
              </a:buClr>
              <a:buSzPts val="1000"/>
              <a:buFont typeface="Arial"/>
              <a:buNone/>
            </a:pPr>
            <a:r>
              <a:t/>
            </a:r>
            <a:endParaRPr b="0" i="0" sz="1000" u="none" cap="none" strike="noStrike">
              <a:solidFill>
                <a:schemeClr val="dk1"/>
              </a:solidFill>
              <a:latin typeface="Arial"/>
              <a:ea typeface="Arial"/>
              <a:cs typeface="Arial"/>
              <a:sym typeface="Arial"/>
            </a:endParaRPr>
          </a:p>
          <a:p>
            <a:pPr indent="-107950" lvl="0" marL="171450" marR="0" rtl="0" algn="ctr">
              <a:lnSpc>
                <a:spcPct val="100000"/>
              </a:lnSpc>
              <a:spcBef>
                <a:spcPts val="0"/>
              </a:spcBef>
              <a:spcAft>
                <a:spcPts val="0"/>
              </a:spcAft>
              <a:buClr>
                <a:schemeClr val="dk1"/>
              </a:buClr>
              <a:buSzPts val="1000"/>
              <a:buFont typeface="Arial"/>
              <a:buNone/>
            </a:pPr>
            <a:r>
              <a:t/>
            </a:r>
            <a:endParaRPr b="0" i="0" sz="1000" u="none" cap="none" strike="noStrike">
              <a:solidFill>
                <a:schemeClr val="dk1"/>
              </a:solidFill>
              <a:latin typeface="Arial"/>
              <a:ea typeface="Arial"/>
              <a:cs typeface="Arial"/>
              <a:sym typeface="Arial"/>
            </a:endParaRPr>
          </a:p>
          <a:p>
            <a:pPr indent="-107950" lvl="0" marL="171450" marR="0" rtl="0" algn="ctr">
              <a:lnSpc>
                <a:spcPct val="100000"/>
              </a:lnSpc>
              <a:spcBef>
                <a:spcPts val="0"/>
              </a:spcBef>
              <a:spcAft>
                <a:spcPts val="0"/>
              </a:spcAft>
              <a:buClr>
                <a:schemeClr val="dk1"/>
              </a:buClr>
              <a:buSzPts val="1000"/>
              <a:buFont typeface="Arial"/>
              <a:buNone/>
            </a:pPr>
            <a:r>
              <a:t/>
            </a:r>
            <a:endParaRPr b="0" i="0" sz="1000" u="none" cap="none" strike="noStrike">
              <a:solidFill>
                <a:schemeClr val="dk1"/>
              </a:solidFill>
              <a:latin typeface="Arial"/>
              <a:ea typeface="Arial"/>
              <a:cs typeface="Arial"/>
              <a:sym typeface="Arial"/>
            </a:endParaRPr>
          </a:p>
          <a:p>
            <a:pPr indent="-107950" lvl="0" marL="171450" marR="0" rtl="0" algn="ctr">
              <a:lnSpc>
                <a:spcPct val="100000"/>
              </a:lnSpc>
              <a:spcBef>
                <a:spcPts val="0"/>
              </a:spcBef>
              <a:spcAft>
                <a:spcPts val="0"/>
              </a:spcAft>
              <a:buClr>
                <a:schemeClr val="dk1"/>
              </a:buClr>
              <a:buSzPts val="1000"/>
              <a:buFont typeface="Arial"/>
              <a:buNone/>
            </a:pPr>
            <a:r>
              <a:t/>
            </a:r>
            <a:endParaRPr b="0" i="0" sz="1000" u="none" cap="none" strike="noStrike">
              <a:solidFill>
                <a:schemeClr val="dk1"/>
              </a:solidFill>
              <a:latin typeface="Arial"/>
              <a:ea typeface="Arial"/>
              <a:cs typeface="Arial"/>
              <a:sym typeface="Arial"/>
            </a:endParaRPr>
          </a:p>
          <a:p>
            <a:pPr indent="-107950" lvl="0" marL="171450" marR="0" rtl="0" algn="ctr">
              <a:lnSpc>
                <a:spcPct val="100000"/>
              </a:lnSpc>
              <a:spcBef>
                <a:spcPts val="0"/>
              </a:spcBef>
              <a:spcAft>
                <a:spcPts val="0"/>
              </a:spcAft>
              <a:buClr>
                <a:schemeClr val="dk1"/>
              </a:buClr>
              <a:buSzPts val="1000"/>
              <a:buFont typeface="Arial"/>
              <a:buNone/>
            </a:pPr>
            <a:r>
              <a:t/>
            </a:r>
            <a:endParaRPr b="0" i="0" sz="1000" u="none" cap="none" strike="noStrike">
              <a:solidFill>
                <a:schemeClr val="dk1"/>
              </a:solidFill>
              <a:latin typeface="Arial"/>
              <a:ea typeface="Arial"/>
              <a:cs typeface="Arial"/>
              <a:sym typeface="Arial"/>
            </a:endParaRPr>
          </a:p>
          <a:p>
            <a:pPr indent="-285750" lvl="0" marL="285750" marR="0" rtl="0" algn="ctr">
              <a:lnSpc>
                <a:spcPct val="100000"/>
              </a:lnSpc>
              <a:spcBef>
                <a:spcPts val="0"/>
              </a:spcBef>
              <a:spcAft>
                <a:spcPts val="0"/>
              </a:spcAft>
              <a:buClr>
                <a:srgbClr val="000000"/>
              </a:buClr>
              <a:buSzPts val="1800"/>
              <a:buFont typeface="Arial"/>
              <a:buChar char="•"/>
            </a:pPr>
            <a:r>
              <a:rPr b="0" i="0" lang="es-ES" sz="1800" u="none" cap="none" strike="noStrike">
                <a:solidFill>
                  <a:srgbClr val="000000"/>
                </a:solidFill>
                <a:latin typeface="Calibri"/>
                <a:ea typeface="Calibri"/>
                <a:cs typeface="Calibri"/>
                <a:sym typeface="Calibri"/>
              </a:rPr>
              <a:t> </a:t>
            </a:r>
            <a:endParaRPr b="0" i="0" sz="1800" u="none" cap="none" strike="noStrike">
              <a:solidFill>
                <a:schemeClr val="dk1"/>
              </a:solidFill>
              <a:latin typeface="Arial"/>
              <a:ea typeface="Arial"/>
              <a:cs typeface="Arial"/>
              <a:sym typeface="Arial"/>
            </a:endParaRPr>
          </a:p>
        </p:txBody>
      </p:sp>
      <p:sp>
        <p:nvSpPr>
          <p:cNvPr id="187" name="Google Shape;187;p20"/>
          <p:cNvSpPr/>
          <p:nvPr/>
        </p:nvSpPr>
        <p:spPr>
          <a:xfrm>
            <a:off x="9767155" y="845400"/>
            <a:ext cx="2269800" cy="5167200"/>
          </a:xfrm>
          <a:prstGeom prst="rect">
            <a:avLst/>
          </a:prstGeom>
          <a:solidFill>
            <a:srgbClr val="F7CAAC"/>
          </a:solidFill>
          <a:ln cap="flat" cmpd="sng" w="25400">
            <a:solidFill>
              <a:srgbClr val="42719B"/>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1" i="0" lang="es-ES" sz="1000" u="none" cap="none" strike="noStrike">
                <a:solidFill>
                  <a:schemeClr val="dk1"/>
                </a:solidFill>
                <a:latin typeface="Arial"/>
                <a:ea typeface="Arial"/>
                <a:cs typeface="Arial"/>
                <a:sym typeface="Arial"/>
              </a:rPr>
              <a:t>RAMA DE CONOCIMIENTO:CIENCIAS SOCIALES Y JURÍDICAS</a:t>
            </a:r>
            <a:endParaRPr b="1" i="0" sz="12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1" i="0" lang="es-ES" sz="1200" u="none" cap="none" strike="noStrike">
                <a:solidFill>
                  <a:srgbClr val="000000"/>
                </a:solidFill>
                <a:latin typeface="Calibri"/>
                <a:ea typeface="Calibri"/>
                <a:cs typeface="Calibri"/>
                <a:sym typeface="Calibri"/>
              </a:rPr>
              <a:t>ESTUDIOS DE GRADO UNIVERSITARIOS</a:t>
            </a:r>
            <a:r>
              <a:rPr b="0" i="0" lang="es-ES" sz="1400" u="none" cap="none" strike="noStrike">
                <a:solidFill>
                  <a:srgbClr val="000000"/>
                </a:solidFill>
                <a:latin typeface="Calibri"/>
                <a:ea typeface="Calibri"/>
                <a:cs typeface="Calibri"/>
                <a:sym typeface="Calibri"/>
              </a:rPr>
              <a:t>:</a:t>
            </a:r>
            <a:endParaRPr b="0" i="0" sz="1400" u="none" cap="none" strike="noStrike">
              <a:solidFill>
                <a:schemeClr val="dk1"/>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Admón. Empresas</a:t>
            </a:r>
            <a:endParaRPr b="0" i="0" sz="1200" u="none" cap="none" strike="noStrike">
              <a:solidFill>
                <a:schemeClr val="dk1"/>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Economía</a:t>
            </a:r>
            <a:endParaRPr b="0" i="0" sz="1400" u="none" cap="none" strike="noStrike">
              <a:solidFill>
                <a:srgbClr val="000000"/>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Finanzas</a:t>
            </a:r>
            <a:endParaRPr b="0" i="0" sz="1400" u="none" cap="none" strike="noStrike">
              <a:solidFill>
                <a:srgbClr val="000000"/>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Derecho</a:t>
            </a:r>
            <a:endParaRPr b="0" i="0" sz="1200" u="none" cap="none" strike="noStrike">
              <a:solidFill>
                <a:schemeClr val="dk1"/>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Criminología</a:t>
            </a:r>
            <a:endParaRPr b="0" i="0" sz="1200" u="none" cap="none" strike="noStrike">
              <a:solidFill>
                <a:schemeClr val="dk1"/>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Educación Social</a:t>
            </a:r>
            <a:endParaRPr b="0" i="0" sz="1400" u="none" cap="none" strike="noStrike">
              <a:solidFill>
                <a:srgbClr val="000000"/>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Magisterio Infantil</a:t>
            </a:r>
            <a:endParaRPr b="0" i="0" sz="1200" u="none" cap="none" strike="noStrike">
              <a:solidFill>
                <a:schemeClr val="dk1"/>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Magisterio Primaria</a:t>
            </a:r>
            <a:endParaRPr b="0" i="0" sz="1200" u="none" cap="none" strike="noStrike">
              <a:solidFill>
                <a:schemeClr val="dk1"/>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Pedagogía</a:t>
            </a:r>
            <a:endParaRPr b="0" i="0" sz="1200" u="none" cap="none" strike="noStrike">
              <a:solidFill>
                <a:schemeClr val="dk1"/>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Periodismo</a:t>
            </a:r>
            <a:endParaRPr b="0" i="0" sz="1200" u="none" cap="none" strike="noStrike">
              <a:solidFill>
                <a:schemeClr val="dk1"/>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Publicidad y RR.PP.</a:t>
            </a:r>
            <a:endParaRPr b="0" i="0" sz="1200" u="none" cap="none" strike="noStrike">
              <a:solidFill>
                <a:schemeClr val="dk1"/>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Políticas</a:t>
            </a:r>
            <a:endParaRPr b="0" i="0" sz="1200" u="none" cap="none" strike="noStrike">
              <a:solidFill>
                <a:schemeClr val="dk1"/>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Relaciones Internacionales</a:t>
            </a:r>
            <a:endParaRPr b="0" i="0" sz="1200" u="none" cap="none" strike="noStrike">
              <a:solidFill>
                <a:schemeClr val="dk1"/>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Relaciones Laborales y Recursos Humanos…etc.</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1" i="0" lang="es-ES" sz="1000" u="none" cap="none" strike="noStrike">
                <a:solidFill>
                  <a:srgbClr val="000000"/>
                </a:solidFill>
                <a:latin typeface="Calibri"/>
                <a:ea typeface="Calibri"/>
                <a:cs typeface="Calibri"/>
                <a:sym typeface="Calibri"/>
              </a:rPr>
              <a:t>También  Estudios de la Rama de  Humanidades  eligiendo como  optativas, materias troncales de dicha opción</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p:txBody>
      </p:sp>
      <p:cxnSp>
        <p:nvCxnSpPr>
          <p:cNvPr id="188" name="Google Shape;188;p20"/>
          <p:cNvCxnSpPr/>
          <p:nvPr/>
        </p:nvCxnSpPr>
        <p:spPr>
          <a:xfrm flipH="1" rot="10800000">
            <a:off x="4066890" y="1907280"/>
            <a:ext cx="1960500" cy="4389"/>
          </a:xfrm>
          <a:prstGeom prst="straightConnector1">
            <a:avLst/>
          </a:prstGeom>
          <a:noFill/>
          <a:ln cap="flat" cmpd="sng" w="9525">
            <a:solidFill>
              <a:srgbClr val="C55A11"/>
            </a:solidFill>
            <a:prstDash val="solid"/>
            <a:round/>
            <a:headEnd len="sm" w="sm" type="none"/>
            <a:tailEnd len="sm" w="sm" type="none"/>
          </a:ln>
        </p:spPr>
      </p:cxnSp>
      <p:cxnSp>
        <p:nvCxnSpPr>
          <p:cNvPr id="189" name="Google Shape;189;p20"/>
          <p:cNvCxnSpPr/>
          <p:nvPr/>
        </p:nvCxnSpPr>
        <p:spPr>
          <a:xfrm flipH="1" rot="10800000">
            <a:off x="9546140" y="2113802"/>
            <a:ext cx="2247000" cy="10800"/>
          </a:xfrm>
          <a:prstGeom prst="straightConnector1">
            <a:avLst/>
          </a:prstGeom>
          <a:noFill/>
          <a:ln cap="flat" cmpd="sng" w="9525">
            <a:solidFill>
              <a:srgbClr val="C55A11"/>
            </a:solidFill>
            <a:prstDash val="solid"/>
            <a:round/>
            <a:headEnd len="sm" w="sm" type="none"/>
            <a:tailEnd len="sm" w="sm" type="none"/>
          </a:ln>
        </p:spPr>
      </p:cxnSp>
      <p:sp>
        <p:nvSpPr>
          <p:cNvPr id="190" name="Google Shape;190;p20"/>
          <p:cNvSpPr txBox="1"/>
          <p:nvPr/>
        </p:nvSpPr>
        <p:spPr>
          <a:xfrm>
            <a:off x="209450" y="788625"/>
            <a:ext cx="3774000" cy="1693200"/>
          </a:xfrm>
          <a:prstGeom prst="rect">
            <a:avLst/>
          </a:prstGeom>
          <a:solidFill>
            <a:srgbClr val="29B12C"/>
          </a:solid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accent4"/>
                </a:solidFill>
                <a:latin typeface="Arial"/>
                <a:ea typeface="Arial"/>
                <a:cs typeface="Arial"/>
                <a:sym typeface="Arial"/>
              </a:rPr>
              <a:t>ASIGNATURAS OBLIGATORIAS</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accent4"/>
                </a:solidFill>
                <a:latin typeface="Arial"/>
                <a:ea typeface="Arial"/>
                <a:cs typeface="Arial"/>
                <a:sym typeface="Arial"/>
              </a:rPr>
              <a:t>EDUCACIÓN FÍSICA</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accent4"/>
                </a:solidFill>
                <a:latin typeface="Arial"/>
                <a:ea typeface="Arial"/>
                <a:cs typeface="Arial"/>
                <a:sym typeface="Arial"/>
              </a:rPr>
              <a:t>FILOSOFÍA</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accent4"/>
                </a:solidFill>
                <a:latin typeface="Arial"/>
                <a:ea typeface="Arial"/>
                <a:cs typeface="Arial"/>
                <a:sym typeface="Arial"/>
              </a:rPr>
              <a:t>LENGUA I</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accent4"/>
                </a:solidFill>
                <a:latin typeface="Arial"/>
                <a:ea typeface="Arial"/>
                <a:cs typeface="Arial"/>
                <a:sym typeface="Arial"/>
              </a:rPr>
              <a:t>INGLÉS I</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1" name="Google Shape;191;p20"/>
          <p:cNvSpPr txBox="1"/>
          <p:nvPr/>
        </p:nvSpPr>
        <p:spPr>
          <a:xfrm>
            <a:off x="5919950" y="788625"/>
            <a:ext cx="3847200" cy="1693200"/>
          </a:xfrm>
          <a:prstGeom prst="rect">
            <a:avLst/>
          </a:prstGeom>
          <a:solidFill>
            <a:srgbClr val="29B12C"/>
          </a:solid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accent4"/>
                </a:solidFill>
                <a:latin typeface="Arial"/>
                <a:ea typeface="Arial"/>
                <a:cs typeface="Arial"/>
                <a:sym typeface="Arial"/>
              </a:rPr>
              <a:t>ASIGNATURAS OBLIGATORIAS</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accent4"/>
                </a:solidFill>
                <a:latin typeface="Arial"/>
                <a:ea typeface="Arial"/>
                <a:cs typeface="Arial"/>
                <a:sym typeface="Arial"/>
              </a:rPr>
              <a:t>EDUCACIÓN FÍSICA</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accent4"/>
                </a:solidFill>
                <a:latin typeface="Arial"/>
                <a:ea typeface="Arial"/>
                <a:cs typeface="Arial"/>
                <a:sym typeface="Arial"/>
              </a:rPr>
              <a:t>FILOSOFÍA</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accent4"/>
                </a:solidFill>
                <a:latin typeface="Arial"/>
                <a:ea typeface="Arial"/>
                <a:cs typeface="Arial"/>
                <a:sym typeface="Arial"/>
              </a:rPr>
              <a:t>LENGUA I</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accent4"/>
                </a:solidFill>
                <a:latin typeface="Arial"/>
                <a:ea typeface="Arial"/>
                <a:cs typeface="Arial"/>
                <a:sym typeface="Arial"/>
              </a:rPr>
              <a:t>INGLÉS I</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2" name="Google Shape;192;p20"/>
          <p:cNvSpPr txBox="1"/>
          <p:nvPr/>
        </p:nvSpPr>
        <p:spPr>
          <a:xfrm>
            <a:off x="209450" y="2270025"/>
            <a:ext cx="2157900" cy="3140100"/>
          </a:xfrm>
          <a:prstGeom prst="rect">
            <a:avLst/>
          </a:prstGeom>
          <a:solidFill>
            <a:schemeClr val="accent3"/>
          </a:solid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Arial"/>
                <a:ea typeface="Arial"/>
                <a:cs typeface="Arial"/>
                <a:sym typeface="Arial"/>
              </a:rPr>
              <a:t>ASIGNATURAS DE MODALIDAD ( 4hh)</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1" i="0" lang="es-ES" sz="1200" u="none" cap="none" strike="noStrike">
                <a:solidFill>
                  <a:srgbClr val="000000"/>
                </a:solidFill>
                <a:latin typeface="Arial"/>
                <a:ea typeface="Arial"/>
                <a:cs typeface="Arial"/>
                <a:sym typeface="Arial"/>
              </a:rPr>
              <a:t>LATÍN I</a:t>
            </a:r>
            <a:endParaRPr b="1" i="0" sz="1200" u="none" cap="none" strike="noStrike">
              <a:solidFill>
                <a:srgbClr val="000000"/>
              </a:solidFill>
              <a:latin typeface="Arial"/>
              <a:ea typeface="Arial"/>
              <a:cs typeface="Arial"/>
              <a:sym typeface="Arial"/>
            </a:endParaRPr>
          </a:p>
          <a:p>
            <a:pPr indent="-304800" lvl="0" marL="45720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Arial"/>
                <a:ea typeface="Arial"/>
                <a:cs typeface="Arial"/>
                <a:sym typeface="Arial"/>
              </a:rPr>
              <a:t>2 DE ENTRE ESTAS</a:t>
            </a:r>
            <a:endParaRPr b="1"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Arial"/>
                <a:ea typeface="Arial"/>
                <a:cs typeface="Arial"/>
                <a:sym typeface="Arial"/>
              </a:rPr>
              <a:t>GRIEGO I</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Arial"/>
                <a:ea typeface="Arial"/>
                <a:cs typeface="Arial"/>
                <a:sym typeface="Arial"/>
              </a:rPr>
              <a:t>HISTORIA  MUNDO C.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Arial"/>
                <a:ea typeface="Arial"/>
                <a:cs typeface="Arial"/>
                <a:sym typeface="Arial"/>
              </a:rPr>
              <a:t>LITERATURA UNIVERSAL</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Arial"/>
                <a:ea typeface="Arial"/>
                <a:cs typeface="Arial"/>
                <a:sym typeface="Arial"/>
              </a:rPr>
              <a:t>ECONOMÍA</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Arial"/>
                <a:ea typeface="Arial"/>
                <a:cs typeface="Arial"/>
                <a:sym typeface="Arial"/>
              </a:rPr>
              <a:t>MATS. APLICADAS A CC. SOCIALES I</a:t>
            </a:r>
            <a:endParaRPr b="0" i="0" sz="1200" u="none" cap="none" strike="noStrike">
              <a:solidFill>
                <a:srgbClr val="000000"/>
              </a:solidFill>
              <a:latin typeface="Arial"/>
              <a:ea typeface="Arial"/>
              <a:cs typeface="Arial"/>
              <a:sym typeface="Arial"/>
            </a:endParaRPr>
          </a:p>
        </p:txBody>
      </p:sp>
      <p:sp>
        <p:nvSpPr>
          <p:cNvPr id="193" name="Google Shape;193;p20"/>
          <p:cNvSpPr txBox="1"/>
          <p:nvPr/>
        </p:nvSpPr>
        <p:spPr>
          <a:xfrm>
            <a:off x="5919950" y="2485575"/>
            <a:ext cx="2346600" cy="3140100"/>
          </a:xfrm>
          <a:prstGeom prst="rect">
            <a:avLst/>
          </a:prstGeom>
          <a:solidFill>
            <a:schemeClr val="accent3"/>
          </a:solid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Arial"/>
                <a:ea typeface="Arial"/>
                <a:cs typeface="Arial"/>
                <a:sym typeface="Arial"/>
              </a:rPr>
              <a:t>ASIGNATURAS DE MODALIDAD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1" i="0" lang="es-ES" sz="1200" u="none" cap="none" strike="noStrike">
                <a:solidFill>
                  <a:schemeClr val="dk1"/>
                </a:solidFill>
                <a:latin typeface="Arial"/>
                <a:ea typeface="Arial"/>
                <a:cs typeface="Arial"/>
                <a:sym typeface="Arial"/>
              </a:rPr>
              <a:t>MATS. APLICADAS A  CC. SOCIALES</a:t>
            </a:r>
            <a:endParaRPr b="1" i="0" sz="1200" u="none" cap="none" strike="noStrike">
              <a:solidFill>
                <a:srgbClr val="000000"/>
              </a:solidFill>
              <a:latin typeface="Arial"/>
              <a:ea typeface="Arial"/>
              <a:cs typeface="Arial"/>
              <a:sym typeface="Arial"/>
            </a:endParaRPr>
          </a:p>
          <a:p>
            <a:pPr indent="-304800" lvl="0" marL="45720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Arial"/>
                <a:ea typeface="Arial"/>
                <a:cs typeface="Arial"/>
                <a:sym typeface="Arial"/>
              </a:rPr>
              <a:t>2 DE ENTRE ESTAS</a:t>
            </a:r>
            <a:endParaRPr b="1"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Arial"/>
                <a:ea typeface="Arial"/>
                <a:cs typeface="Arial"/>
                <a:sym typeface="Arial"/>
              </a:rPr>
              <a:t>GRIEGO I</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Arial"/>
                <a:ea typeface="Arial"/>
                <a:cs typeface="Arial"/>
                <a:sym typeface="Arial"/>
              </a:rPr>
              <a:t>HISTORIA  MUNDO C.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Arial"/>
                <a:ea typeface="Arial"/>
                <a:cs typeface="Arial"/>
                <a:sym typeface="Arial"/>
              </a:rPr>
              <a:t>LITERATURA UNIVERSAL</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Arial"/>
                <a:ea typeface="Arial"/>
                <a:cs typeface="Arial"/>
                <a:sym typeface="Arial"/>
              </a:rPr>
              <a:t>ECONOMÍA</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Arial"/>
                <a:ea typeface="Arial"/>
                <a:cs typeface="Arial"/>
                <a:sym typeface="Arial"/>
              </a:rPr>
              <a:t>LATÍN I</a:t>
            </a:r>
            <a:endParaRPr b="0" i="0" sz="1200" u="none" cap="none" strike="noStrike">
              <a:solidFill>
                <a:srgbClr val="000000"/>
              </a:solidFill>
              <a:latin typeface="Arial"/>
              <a:ea typeface="Arial"/>
              <a:cs typeface="Arial"/>
              <a:sym typeface="Arial"/>
            </a:endParaRPr>
          </a:p>
        </p:txBody>
      </p:sp>
      <p:sp>
        <p:nvSpPr>
          <p:cNvPr id="194" name="Google Shape;194;p20"/>
          <p:cNvSpPr txBox="1"/>
          <p:nvPr/>
        </p:nvSpPr>
        <p:spPr>
          <a:xfrm>
            <a:off x="2317425" y="1685175"/>
            <a:ext cx="1452600" cy="4771500"/>
          </a:xfrm>
          <a:prstGeom prst="rect">
            <a:avLst/>
          </a:prstGeom>
          <a:solidFill>
            <a:schemeClr val="accent2"/>
          </a:solid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200"/>
              <a:buFont typeface="Arial"/>
              <a:buNone/>
            </a:pPr>
            <a:r>
              <a:rPr b="0" i="0" lang="es-ES" sz="1200" u="sng" cap="none" strike="noStrike">
                <a:solidFill>
                  <a:srgbClr val="000000"/>
                </a:solidFill>
                <a:latin typeface="Arial"/>
                <a:ea typeface="Arial"/>
                <a:cs typeface="Arial"/>
                <a:sym typeface="Arial"/>
              </a:rPr>
              <a:t>1 OPTATIVA (4hh)</a:t>
            </a:r>
            <a:endParaRPr b="0" i="0" sz="12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Arial"/>
                <a:ea typeface="Arial"/>
                <a:cs typeface="Arial"/>
                <a:sym typeface="Arial"/>
              </a:rPr>
              <a:t>Euskera (Mod.A)</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Arial"/>
                <a:ea typeface="Arial"/>
                <a:cs typeface="Arial"/>
                <a:sym typeface="Arial"/>
              </a:rPr>
              <a:t>Francés</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Arial"/>
                <a:ea typeface="Arial"/>
                <a:cs typeface="Arial"/>
                <a:sym typeface="Arial"/>
              </a:rPr>
              <a:t>( +Bachibac)</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Arial"/>
                <a:ea typeface="Arial"/>
                <a:cs typeface="Arial"/>
                <a:sym typeface="Arial"/>
              </a:rPr>
              <a:t>Alemán</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Arial"/>
                <a:ea typeface="Arial"/>
                <a:cs typeface="Arial"/>
                <a:sym typeface="Arial"/>
              </a:rPr>
              <a:t>Materia de Modalidad no escogida</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Arial"/>
                <a:ea typeface="Arial"/>
                <a:cs typeface="Arial"/>
                <a:sym typeface="Arial"/>
              </a:rPr>
              <a:t>Geografía e Hª de Navarra*</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sz="1200"/>
          </a:p>
          <a:p>
            <a:pPr indent="0" lvl="0" marL="0" marR="0" rtl="0" algn="l">
              <a:lnSpc>
                <a:spcPct val="100000"/>
              </a:lnSpc>
              <a:spcBef>
                <a:spcPts val="0"/>
              </a:spcBef>
              <a:spcAft>
                <a:spcPts val="0"/>
              </a:spcAft>
              <a:buClr>
                <a:srgbClr val="000000"/>
              </a:buClr>
              <a:buSzPts val="1200"/>
              <a:buFont typeface="Arial"/>
              <a:buNone/>
            </a:pPr>
            <a:r>
              <a:rPr lang="es-ES" sz="1200"/>
              <a:t>Dibujo Artístico I</a:t>
            </a:r>
            <a:endParaRPr sz="1200"/>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5" name="Google Shape;195;p20"/>
          <p:cNvSpPr txBox="1"/>
          <p:nvPr/>
        </p:nvSpPr>
        <p:spPr>
          <a:xfrm>
            <a:off x="166175" y="5594625"/>
            <a:ext cx="3608700" cy="1277400"/>
          </a:xfrm>
          <a:prstGeom prst="rect">
            <a:avLst/>
          </a:prstGeom>
          <a:solidFill>
            <a:schemeClr val="accent4"/>
          </a:solid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100"/>
              <a:buFont typeface="Arial"/>
              <a:buNone/>
            </a:pPr>
            <a:r>
              <a:rPr b="0" i="0" lang="es-ES" sz="1100" u="sng" cap="none" strike="noStrike">
                <a:solidFill>
                  <a:srgbClr val="E06666"/>
                </a:solidFill>
                <a:latin typeface="Arial"/>
                <a:ea typeface="Arial"/>
                <a:cs typeface="Arial"/>
                <a:sym typeface="Arial"/>
              </a:rPr>
              <a:t>1 OPTATIVA  2 HORAS</a:t>
            </a:r>
            <a:endParaRPr b="0" i="0" sz="1100" u="sng" cap="none" strike="noStrike">
              <a:solidFill>
                <a:srgbClr val="E06666"/>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s-ES" sz="1000" u="none" cap="none" strike="noStrike">
                <a:solidFill>
                  <a:srgbClr val="E06666"/>
                </a:solidFill>
                <a:latin typeface="Arial"/>
                <a:ea typeface="Arial"/>
                <a:cs typeface="Arial"/>
                <a:sym typeface="Arial"/>
              </a:rPr>
              <a:t>Religión</a:t>
            </a:r>
            <a:endParaRPr b="0" i="0" sz="1000" u="none" cap="none" strike="noStrike">
              <a:solidFill>
                <a:srgbClr val="E06666"/>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s-ES" sz="1000" u="none" cap="none" strike="noStrike">
                <a:solidFill>
                  <a:srgbClr val="E06666"/>
                </a:solidFill>
                <a:latin typeface="Arial"/>
                <a:ea typeface="Arial"/>
                <a:cs typeface="Arial"/>
                <a:sym typeface="Arial"/>
              </a:rPr>
              <a:t>C. Científica</a:t>
            </a:r>
            <a:endParaRPr b="0" i="0" sz="1000" u="none" cap="none" strike="noStrike">
              <a:solidFill>
                <a:srgbClr val="E06666"/>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s-ES" sz="1000" u="none" cap="none" strike="noStrike">
                <a:solidFill>
                  <a:srgbClr val="E06666"/>
                </a:solidFill>
                <a:latin typeface="Arial"/>
                <a:ea typeface="Arial"/>
                <a:cs typeface="Arial"/>
                <a:sym typeface="Arial"/>
              </a:rPr>
              <a:t>C. Clásica</a:t>
            </a:r>
            <a:endParaRPr b="0" i="0" sz="1000" u="none" cap="none" strike="noStrike">
              <a:solidFill>
                <a:srgbClr val="E06666"/>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s-ES" sz="1000" u="none" cap="none" strike="noStrike">
                <a:solidFill>
                  <a:srgbClr val="E06666"/>
                </a:solidFill>
                <a:latin typeface="Arial"/>
                <a:ea typeface="Arial"/>
                <a:cs typeface="Arial"/>
                <a:sym typeface="Arial"/>
              </a:rPr>
              <a:t>T.I.C.</a:t>
            </a:r>
            <a:endParaRPr b="0" i="0" sz="1000" u="none" cap="none" strike="noStrike">
              <a:solidFill>
                <a:srgbClr val="E06666"/>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s-ES" sz="1000" u="none" cap="none" strike="noStrike">
                <a:solidFill>
                  <a:srgbClr val="E06666"/>
                </a:solidFill>
                <a:latin typeface="Arial"/>
                <a:ea typeface="Arial"/>
                <a:cs typeface="Arial"/>
                <a:sym typeface="Arial"/>
              </a:rPr>
              <a:t>Just English (B1)</a:t>
            </a:r>
            <a:endParaRPr b="0" i="0" sz="1000" u="none" cap="none" strike="noStrike">
              <a:solidFill>
                <a:srgbClr val="E06666"/>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s-ES" sz="1000" u="none" cap="none" strike="noStrike">
                <a:solidFill>
                  <a:srgbClr val="E06666"/>
                </a:solidFill>
                <a:latin typeface="Arial"/>
                <a:ea typeface="Arial"/>
                <a:cs typeface="Arial"/>
                <a:sym typeface="Arial"/>
              </a:rPr>
              <a:t>Historia ( Bachibac) (B</a:t>
            </a:r>
            <a:r>
              <a:rPr lang="es-ES" sz="1000">
                <a:solidFill>
                  <a:srgbClr val="E06666"/>
                </a:solidFill>
              </a:rPr>
              <a:t>1)</a:t>
            </a:r>
            <a:endParaRPr b="0" i="0" sz="1000" u="none" cap="none" strike="noStrike">
              <a:solidFill>
                <a:srgbClr val="E06666"/>
              </a:solidFill>
              <a:latin typeface="Arial"/>
              <a:ea typeface="Arial"/>
              <a:cs typeface="Arial"/>
              <a:sym typeface="Arial"/>
            </a:endParaRPr>
          </a:p>
        </p:txBody>
      </p:sp>
      <p:sp>
        <p:nvSpPr>
          <p:cNvPr id="196" name="Google Shape;196;p20"/>
          <p:cNvSpPr txBox="1"/>
          <p:nvPr/>
        </p:nvSpPr>
        <p:spPr>
          <a:xfrm>
            <a:off x="5965025" y="5594625"/>
            <a:ext cx="3608700" cy="1277400"/>
          </a:xfrm>
          <a:prstGeom prst="rect">
            <a:avLst/>
          </a:prstGeom>
          <a:solidFill>
            <a:schemeClr val="accent4"/>
          </a:solid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100"/>
              <a:buFont typeface="Arial"/>
              <a:buNone/>
            </a:pPr>
            <a:r>
              <a:rPr b="0" i="0" lang="es-ES" sz="1100" u="sng" cap="none" strike="noStrike">
                <a:solidFill>
                  <a:srgbClr val="E06666"/>
                </a:solidFill>
                <a:latin typeface="Arial"/>
                <a:ea typeface="Arial"/>
                <a:cs typeface="Arial"/>
                <a:sym typeface="Arial"/>
              </a:rPr>
              <a:t>1 OPTATIVA  2 HORAS</a:t>
            </a:r>
            <a:endParaRPr b="0" i="0" sz="1100" u="sng" cap="none" strike="noStrike">
              <a:solidFill>
                <a:srgbClr val="E06666"/>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s-ES" sz="1000" u="none" cap="none" strike="noStrike">
                <a:solidFill>
                  <a:srgbClr val="E06666"/>
                </a:solidFill>
                <a:latin typeface="Arial"/>
                <a:ea typeface="Arial"/>
                <a:cs typeface="Arial"/>
                <a:sym typeface="Arial"/>
              </a:rPr>
              <a:t>Religión</a:t>
            </a:r>
            <a:endParaRPr b="0" i="0" sz="1000" u="none" cap="none" strike="noStrike">
              <a:solidFill>
                <a:srgbClr val="E06666"/>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s-ES" sz="1000" u="none" cap="none" strike="noStrike">
                <a:solidFill>
                  <a:srgbClr val="E06666"/>
                </a:solidFill>
                <a:latin typeface="Arial"/>
                <a:ea typeface="Arial"/>
                <a:cs typeface="Arial"/>
                <a:sym typeface="Arial"/>
              </a:rPr>
              <a:t>C. Científica</a:t>
            </a:r>
            <a:endParaRPr b="0" i="0" sz="1000" u="none" cap="none" strike="noStrike">
              <a:solidFill>
                <a:srgbClr val="E06666"/>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s-ES" sz="1000" u="none" cap="none" strike="noStrike">
                <a:solidFill>
                  <a:srgbClr val="E06666"/>
                </a:solidFill>
                <a:latin typeface="Arial"/>
                <a:ea typeface="Arial"/>
                <a:cs typeface="Arial"/>
                <a:sym typeface="Arial"/>
              </a:rPr>
              <a:t>C.Clásica</a:t>
            </a:r>
            <a:endParaRPr b="0" i="0" sz="1000" u="none" cap="none" strike="noStrike">
              <a:solidFill>
                <a:srgbClr val="E06666"/>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s-ES" sz="1000" u="none" cap="none" strike="noStrike">
                <a:solidFill>
                  <a:srgbClr val="E06666"/>
                </a:solidFill>
                <a:latin typeface="Arial"/>
                <a:ea typeface="Arial"/>
                <a:cs typeface="Arial"/>
                <a:sym typeface="Arial"/>
              </a:rPr>
              <a:t>T.I.C.</a:t>
            </a:r>
            <a:endParaRPr b="0" i="0" sz="1000" u="none" cap="none" strike="noStrike">
              <a:solidFill>
                <a:srgbClr val="E06666"/>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s-ES" sz="1000" u="none" cap="none" strike="noStrike">
                <a:solidFill>
                  <a:srgbClr val="E06666"/>
                </a:solidFill>
                <a:latin typeface="Arial"/>
                <a:ea typeface="Arial"/>
                <a:cs typeface="Arial"/>
                <a:sym typeface="Arial"/>
              </a:rPr>
              <a:t>Just English(</a:t>
            </a:r>
            <a:r>
              <a:rPr lang="es-ES" sz="1000">
                <a:solidFill>
                  <a:srgbClr val="E06666"/>
                </a:solidFill>
              </a:rPr>
              <a:t>B1)</a:t>
            </a:r>
            <a:endParaRPr b="0" i="0" sz="1000" u="none" cap="none" strike="noStrike">
              <a:solidFill>
                <a:srgbClr val="E06666"/>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s-ES" sz="1000" u="none" cap="none" strike="noStrike">
                <a:solidFill>
                  <a:srgbClr val="E06666"/>
                </a:solidFill>
                <a:latin typeface="Arial"/>
                <a:ea typeface="Arial"/>
                <a:cs typeface="Arial"/>
                <a:sym typeface="Arial"/>
              </a:rPr>
              <a:t>Historia ( Bachibac) (B1)</a:t>
            </a:r>
            <a:endParaRPr b="0" i="0" sz="1000" u="none" cap="none" strike="noStrike">
              <a:solidFill>
                <a:srgbClr val="E06666"/>
              </a:solidFill>
              <a:latin typeface="Arial"/>
              <a:ea typeface="Arial"/>
              <a:cs typeface="Arial"/>
              <a:sym typeface="Arial"/>
            </a:endParaRPr>
          </a:p>
        </p:txBody>
      </p:sp>
      <p:sp>
        <p:nvSpPr>
          <p:cNvPr id="197" name="Google Shape;197;p20"/>
          <p:cNvSpPr txBox="1"/>
          <p:nvPr/>
        </p:nvSpPr>
        <p:spPr>
          <a:xfrm>
            <a:off x="8290550" y="1907275"/>
            <a:ext cx="1452600" cy="4402200"/>
          </a:xfrm>
          <a:prstGeom prst="rect">
            <a:avLst/>
          </a:prstGeom>
          <a:solidFill>
            <a:schemeClr val="accent2"/>
          </a:solid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200"/>
              <a:buFont typeface="Arial"/>
              <a:buNone/>
            </a:pPr>
            <a:r>
              <a:rPr b="0" i="0" lang="es-ES" sz="1200" u="sng" cap="none" strike="noStrike">
                <a:solidFill>
                  <a:srgbClr val="000000"/>
                </a:solidFill>
                <a:latin typeface="Arial"/>
                <a:ea typeface="Arial"/>
                <a:cs typeface="Arial"/>
                <a:sym typeface="Arial"/>
              </a:rPr>
              <a:t>1 OPTATIVA (4hh)</a:t>
            </a:r>
            <a:endParaRPr b="0" i="0" sz="12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Arial"/>
                <a:ea typeface="Arial"/>
                <a:cs typeface="Arial"/>
                <a:sym typeface="Arial"/>
              </a:rPr>
              <a:t>Euskera (Mod.A)</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Arial"/>
                <a:ea typeface="Arial"/>
                <a:cs typeface="Arial"/>
                <a:sym typeface="Arial"/>
              </a:rPr>
              <a:t>Francés</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Arial"/>
                <a:ea typeface="Arial"/>
                <a:cs typeface="Arial"/>
                <a:sym typeface="Arial"/>
              </a:rPr>
              <a:t>( +Bachibac)</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Arial"/>
                <a:ea typeface="Arial"/>
                <a:cs typeface="Arial"/>
                <a:sym typeface="Arial"/>
              </a:rPr>
              <a:t>Alemán</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Arial"/>
                <a:ea typeface="Arial"/>
                <a:cs typeface="Arial"/>
                <a:sym typeface="Arial"/>
              </a:rPr>
              <a:t>Materia de Modalidad no escogida</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Arial"/>
                <a:ea typeface="Arial"/>
                <a:cs typeface="Arial"/>
                <a:sym typeface="Arial"/>
              </a:rPr>
              <a:t>Geografía e Hª de Navarra*</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0" i="0" lang="es-ES" sz="1200" u="none" cap="none" strike="noStrike">
                <a:solidFill>
                  <a:schemeClr val="dk1"/>
                </a:solidFill>
                <a:latin typeface="Arial"/>
                <a:ea typeface="Arial"/>
                <a:cs typeface="Arial"/>
                <a:sym typeface="Arial"/>
              </a:rPr>
              <a:t>Dibujo Artístico I</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2E75B6"/>
        </a:solidFill>
      </p:bgPr>
    </p:bg>
    <p:spTree>
      <p:nvGrpSpPr>
        <p:cNvPr id="201" name="Shape 201"/>
        <p:cNvGrpSpPr/>
        <p:nvPr/>
      </p:nvGrpSpPr>
      <p:grpSpPr>
        <a:xfrm>
          <a:off x="0" y="0"/>
          <a:ext cx="0" cy="0"/>
          <a:chOff x="0" y="0"/>
          <a:chExt cx="0" cy="0"/>
        </a:xfrm>
      </p:grpSpPr>
      <p:sp>
        <p:nvSpPr>
          <p:cNvPr id="202" name="Google Shape;202;p21"/>
          <p:cNvSpPr/>
          <p:nvPr/>
        </p:nvSpPr>
        <p:spPr>
          <a:xfrm>
            <a:off x="122760" y="233640"/>
            <a:ext cx="11899800" cy="935280"/>
          </a:xfrm>
          <a:prstGeom prst="rect">
            <a:avLst/>
          </a:prstGeom>
          <a:solidFill>
            <a:srgbClr val="FFF2C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3" name="Google Shape;203;p21"/>
          <p:cNvSpPr/>
          <p:nvPr/>
        </p:nvSpPr>
        <p:spPr>
          <a:xfrm>
            <a:off x="308520" y="495360"/>
            <a:ext cx="11086560" cy="5866560"/>
          </a:xfrm>
          <a:prstGeom prst="rect">
            <a:avLst/>
          </a:prstGeom>
          <a:noFill/>
          <a:ln cap="flat" cmpd="sng" w="284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4" name="Google Shape;204;p21"/>
          <p:cNvSpPr/>
          <p:nvPr/>
        </p:nvSpPr>
        <p:spPr>
          <a:xfrm>
            <a:off x="154200" y="233660"/>
            <a:ext cx="11395200" cy="6387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rPr b="0" i="0" lang="es-ES" sz="1800" u="none" cap="none" strike="noStrike">
                <a:solidFill>
                  <a:srgbClr val="C55A11"/>
                </a:solidFill>
                <a:latin typeface="Century"/>
                <a:ea typeface="Century"/>
                <a:cs typeface="Century"/>
                <a:sym typeface="Century"/>
              </a:rPr>
              <a:t>¿Qué  me ofrece el Centro?</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rPr b="1" i="0" lang="es-ES" sz="1800" u="none" cap="none" strike="noStrike">
                <a:solidFill>
                  <a:srgbClr val="00B0F0"/>
                </a:solidFill>
                <a:latin typeface="Century"/>
                <a:ea typeface="Century"/>
                <a:cs typeface="Century"/>
                <a:sym typeface="Century"/>
              </a:rPr>
              <a:t>MODALIDAD DE CIENCIAS,  INGENIERÍA Y TECNOLOGÍA</a:t>
            </a:r>
            <a:endParaRPr b="0" i="0" sz="1800" u="none" cap="none" strike="noStrike">
              <a:solidFill>
                <a:schemeClr val="dk1"/>
              </a:solidFill>
              <a:latin typeface="Arial"/>
              <a:ea typeface="Arial"/>
              <a:cs typeface="Arial"/>
              <a:sym typeface="Arial"/>
            </a:endParaRPr>
          </a:p>
        </p:txBody>
      </p:sp>
      <p:sp>
        <p:nvSpPr>
          <p:cNvPr id="205" name="Google Shape;205;p21"/>
          <p:cNvSpPr/>
          <p:nvPr/>
        </p:nvSpPr>
        <p:spPr>
          <a:xfrm>
            <a:off x="3603240" y="1213560"/>
            <a:ext cx="2034300" cy="5299800"/>
          </a:xfrm>
          <a:prstGeom prst="rect">
            <a:avLst/>
          </a:prstGeom>
          <a:solidFill>
            <a:srgbClr val="99EBE7"/>
          </a:solidFill>
          <a:ln cap="flat" cmpd="sng" w="25400">
            <a:solidFill>
              <a:srgbClr val="42719B"/>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1" i="0" lang="es-ES" sz="1200" u="none" cap="none" strike="noStrike">
                <a:solidFill>
                  <a:srgbClr val="000000"/>
                </a:solidFill>
                <a:latin typeface="Calibri"/>
                <a:ea typeface="Calibri"/>
                <a:cs typeface="Calibri"/>
                <a:sym typeface="Calibri"/>
              </a:rPr>
              <a:t>RAMA DE CONOCIMIENTO</a:t>
            </a:r>
            <a:r>
              <a:rPr b="0" i="0" lang="es-ES" sz="1200" u="none" cap="none" strike="noStrike">
                <a:solidFill>
                  <a:srgbClr val="000000"/>
                </a:solidFill>
                <a:latin typeface="Calibri"/>
                <a:ea typeface="Calibri"/>
                <a:cs typeface="Calibri"/>
                <a:sym typeface="Calibri"/>
              </a:rPr>
              <a:t>: </a:t>
            </a:r>
            <a:r>
              <a:rPr b="1" i="0" lang="es-ES" sz="1200" u="none" cap="none" strike="noStrike">
                <a:solidFill>
                  <a:srgbClr val="000000"/>
                </a:solidFill>
                <a:latin typeface="Calibri"/>
                <a:ea typeface="Calibri"/>
                <a:cs typeface="Calibri"/>
                <a:sym typeface="Calibri"/>
              </a:rPr>
              <a:t>CIENCIAS SALUD</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1" i="0" lang="es-ES" sz="1200" u="none" cap="none" strike="noStrike">
                <a:solidFill>
                  <a:srgbClr val="000000"/>
                </a:solidFill>
                <a:latin typeface="Calibri"/>
                <a:ea typeface="Calibri"/>
                <a:cs typeface="Calibri"/>
                <a:sym typeface="Calibri"/>
              </a:rPr>
              <a:t>ESTUDIOS DE GRADO UNIVERSITARIOS</a:t>
            </a:r>
            <a:r>
              <a:rPr b="0" i="0" lang="es-ES" sz="1400" u="none" cap="none" strike="noStrike">
                <a:solidFill>
                  <a:srgbClr val="000000"/>
                </a:solidFill>
                <a:latin typeface="Calibri"/>
                <a:ea typeface="Calibri"/>
                <a:cs typeface="Calibri"/>
                <a:sym typeface="Calibri"/>
              </a:rPr>
              <a:t>:</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Enfermería</a:t>
            </a:r>
            <a:endParaRPr b="0" i="0" sz="1200" u="none" cap="none" strike="noStrike">
              <a:solidFill>
                <a:schemeClr val="dk1"/>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Ciencias de la Actividad Física</a:t>
            </a:r>
            <a:endParaRPr b="0" i="0" sz="1200" u="none" cap="none" strike="noStrike">
              <a:solidFill>
                <a:schemeClr val="dk1"/>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Fisioterapia</a:t>
            </a:r>
            <a:endParaRPr b="0" i="0" sz="1200" u="none" cap="none" strike="noStrike">
              <a:solidFill>
                <a:schemeClr val="dk1"/>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Nutrición</a:t>
            </a:r>
            <a:endParaRPr b="0" i="0" sz="1200" u="none" cap="none" strike="noStrike">
              <a:solidFill>
                <a:schemeClr val="dk1"/>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Podología</a:t>
            </a:r>
            <a:endParaRPr b="0" i="0" sz="1200" u="none" cap="none" strike="noStrike">
              <a:solidFill>
                <a:schemeClr val="dk1"/>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Terapia Ocupacional</a:t>
            </a:r>
            <a:endParaRPr b="0" i="0" sz="1200" u="none" cap="none" strike="noStrike">
              <a:solidFill>
                <a:schemeClr val="dk1"/>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Psicología</a:t>
            </a:r>
            <a:endParaRPr b="0" i="0" sz="1200" u="none" cap="none" strike="noStrike">
              <a:solidFill>
                <a:schemeClr val="dk1"/>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Farmacia</a:t>
            </a:r>
            <a:endParaRPr b="0" i="0" sz="1200" u="none" cap="none" strike="noStrike">
              <a:solidFill>
                <a:schemeClr val="dk1"/>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Medicina</a:t>
            </a:r>
            <a:endParaRPr b="0" i="0" sz="1400" u="none" cap="none" strike="noStrike">
              <a:solidFill>
                <a:srgbClr val="000000"/>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Veterinaria</a:t>
            </a:r>
            <a:endParaRPr b="0" i="0" sz="1200" u="none" cap="none" strike="noStrike">
              <a:solidFill>
                <a:schemeClr val="dk1"/>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Odontología</a:t>
            </a:r>
            <a:endParaRPr b="1" i="0" sz="1200" u="none" cap="none" strike="noStrike">
              <a:solidFill>
                <a:srgbClr val="000000"/>
              </a:solidFill>
              <a:latin typeface="Calibri"/>
              <a:ea typeface="Calibri"/>
              <a:cs typeface="Calibri"/>
              <a:sym typeface="Calibri"/>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Ciencias del Mar</a:t>
            </a:r>
            <a:endParaRPr b="1" i="0" sz="1200" u="none" cap="none" strike="noStrike">
              <a:solidFill>
                <a:srgbClr val="000000"/>
              </a:solidFill>
              <a:latin typeface="Calibri"/>
              <a:ea typeface="Calibri"/>
              <a:cs typeface="Calibri"/>
              <a:sym typeface="Calibri"/>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chemeClr val="dk1"/>
                </a:solidFill>
                <a:latin typeface="Calibri"/>
                <a:ea typeface="Calibri"/>
                <a:cs typeface="Calibri"/>
                <a:sym typeface="Calibri"/>
              </a:rPr>
              <a:t>Ciencias Ambientales</a:t>
            </a:r>
            <a:endParaRPr b="1" i="0" sz="1200" u="none" cap="none" strike="noStrike">
              <a:solidFill>
                <a:srgbClr val="000000"/>
              </a:solidFill>
              <a:latin typeface="Calibri"/>
              <a:ea typeface="Calibri"/>
              <a:cs typeface="Calibri"/>
              <a:sym typeface="Calibri"/>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Óptica…etc.</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1" i="0" lang="es-ES" sz="1000" u="none" cap="none" strike="noStrike">
                <a:solidFill>
                  <a:srgbClr val="000000"/>
                </a:solidFill>
                <a:latin typeface="Calibri"/>
                <a:ea typeface="Calibri"/>
                <a:cs typeface="Calibri"/>
                <a:sym typeface="Calibri"/>
              </a:rPr>
              <a:t>También da acceso a estudios de la Rama de Ciencia e  Ingeniería, eligiendo como optativa, materias troncales de dicha opción</a:t>
            </a:r>
            <a:endParaRPr b="0" i="0" sz="10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00"/>
              <a:buFont typeface="Arial"/>
              <a:buNone/>
            </a:pPr>
            <a:r>
              <a:rPr b="0" i="0" lang="es-ES" sz="1800" u="none" cap="none" strike="noStrike">
                <a:solidFill>
                  <a:srgbClr val="000000"/>
                </a:solidFill>
                <a:latin typeface="Calibri"/>
                <a:ea typeface="Calibri"/>
                <a:cs typeface="Calibri"/>
                <a:sym typeface="Calibri"/>
              </a:rPr>
              <a:t> </a:t>
            </a:r>
            <a:endParaRPr b="0" i="0" sz="1800" u="none" cap="none" strike="noStrike">
              <a:solidFill>
                <a:schemeClr val="dk1"/>
              </a:solidFill>
              <a:latin typeface="Arial"/>
              <a:ea typeface="Arial"/>
              <a:cs typeface="Arial"/>
              <a:sym typeface="Arial"/>
            </a:endParaRPr>
          </a:p>
        </p:txBody>
      </p:sp>
      <p:sp>
        <p:nvSpPr>
          <p:cNvPr id="206" name="Google Shape;206;p21"/>
          <p:cNvSpPr/>
          <p:nvPr/>
        </p:nvSpPr>
        <p:spPr>
          <a:xfrm>
            <a:off x="9421560" y="1213560"/>
            <a:ext cx="2607900" cy="5376600"/>
          </a:xfrm>
          <a:prstGeom prst="rect">
            <a:avLst/>
          </a:prstGeom>
          <a:solidFill>
            <a:srgbClr val="89B7EF"/>
          </a:solidFill>
          <a:ln cap="flat" cmpd="sng" w="25400">
            <a:solidFill>
              <a:srgbClr val="42719B"/>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1" i="0" sz="10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1" i="0" lang="es-ES" sz="1200" u="none" cap="none" strike="noStrike">
                <a:solidFill>
                  <a:schemeClr val="dk1"/>
                </a:solidFill>
                <a:latin typeface="Arial"/>
                <a:ea typeface="Arial"/>
                <a:cs typeface="Arial"/>
                <a:sym typeface="Arial"/>
              </a:rPr>
              <a:t>RAMA DE CONOCIMIENTO: ARQUITECTURA, INGENIERÍA Y CIENCIAS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1" i="0" lang="es-ES" sz="1200" u="none" cap="none" strike="noStrike">
                <a:solidFill>
                  <a:srgbClr val="000000"/>
                </a:solidFill>
                <a:latin typeface="Calibri"/>
                <a:ea typeface="Calibri"/>
                <a:cs typeface="Calibri"/>
                <a:sym typeface="Calibri"/>
              </a:rPr>
              <a:t>ESTUDIOS DE GRADO UNIVERSITARIOS:</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1" i="0" lang="es-ES" sz="1200" u="none" cap="none" strike="noStrike">
                <a:solidFill>
                  <a:srgbClr val="000000"/>
                </a:solidFill>
                <a:latin typeface="Calibri"/>
                <a:ea typeface="Calibri"/>
                <a:cs typeface="Calibri"/>
                <a:sym typeface="Calibri"/>
              </a:rPr>
              <a:t>ARQUITECTURA E INGENIERÍA:</a:t>
            </a:r>
            <a:endParaRPr b="0" i="0" sz="1400" u="none" cap="none" strike="noStrike">
              <a:solidFill>
                <a:srgbClr val="000000"/>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Ingeniería Aeronáutica</a:t>
            </a:r>
            <a:endParaRPr b="0" i="0" sz="1200" u="none" cap="none" strike="noStrike">
              <a:solidFill>
                <a:schemeClr val="dk1"/>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Ingeniería Biomédica</a:t>
            </a:r>
            <a:endParaRPr b="0" i="0" sz="1200" u="none" cap="none" strike="noStrike">
              <a:solidFill>
                <a:schemeClr val="dk1"/>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Ingeniería Industrial</a:t>
            </a:r>
            <a:endParaRPr b="0" i="0" sz="1200" u="none" cap="none" strike="noStrike">
              <a:solidFill>
                <a:schemeClr val="dk1"/>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Ingeniería Electricidad</a:t>
            </a:r>
            <a:endParaRPr b="0" i="0" sz="1200" u="none" cap="none" strike="noStrike">
              <a:solidFill>
                <a:schemeClr val="dk1"/>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Ingeniería Mecánica</a:t>
            </a:r>
            <a:endParaRPr b="0" i="0" sz="1200" u="none" cap="none" strike="noStrike">
              <a:solidFill>
                <a:schemeClr val="dk1"/>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Ingeniería Diseño Industrial</a:t>
            </a:r>
            <a:endParaRPr b="0" i="0" sz="1200" u="none" cap="none" strike="noStrike">
              <a:solidFill>
                <a:schemeClr val="dk1"/>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Ingeniería Mecatrónica</a:t>
            </a:r>
            <a:endParaRPr b="0" i="0" sz="1200" u="none" cap="none" strike="noStrike">
              <a:solidFill>
                <a:schemeClr val="dk1"/>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Ingeniería Informática</a:t>
            </a:r>
            <a:endParaRPr b="0" i="0" sz="1200" u="none" cap="none" strike="noStrike">
              <a:solidFill>
                <a:schemeClr val="dk1"/>
              </a:solidFill>
              <a:latin typeface="Arial"/>
              <a:ea typeface="Arial"/>
              <a:cs typeface="Arial"/>
              <a:sym typeface="Arial"/>
            </a:endParaRPr>
          </a:p>
          <a:p>
            <a:pPr indent="-171450" lvl="0" marL="17145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Calibri"/>
                <a:ea typeface="Calibri"/>
                <a:cs typeface="Calibri"/>
                <a:sym typeface="Calibri"/>
              </a:rPr>
              <a:t>Ingeniería Telecomunicaciones</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1" i="0" lang="es-ES" sz="1200" u="none" cap="none" strike="noStrike">
                <a:solidFill>
                  <a:srgbClr val="000000"/>
                </a:solidFill>
                <a:latin typeface="Calibri"/>
                <a:ea typeface="Calibri"/>
                <a:cs typeface="Calibri"/>
                <a:sym typeface="Calibri"/>
              </a:rPr>
              <a:t>…Todas las Ingenierías en general</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Arial"/>
              <a:buNone/>
            </a:pPr>
            <a:r>
              <a:rPr b="1" i="0" lang="es-ES" sz="1200" u="none" cap="none" strike="noStrike">
                <a:solidFill>
                  <a:srgbClr val="000000"/>
                </a:solidFill>
                <a:latin typeface="Calibri"/>
                <a:ea typeface="Calibri"/>
                <a:cs typeface="Calibri"/>
                <a:sym typeface="Calibri"/>
              </a:rPr>
              <a:t>CIENCIAS:</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1" i="0" lang="es-ES" sz="1200" u="none" cap="none" strike="noStrike">
                <a:solidFill>
                  <a:srgbClr val="000000"/>
                </a:solidFill>
                <a:latin typeface="Calibri"/>
                <a:ea typeface="Calibri"/>
                <a:cs typeface="Calibri"/>
                <a:sym typeface="Calibri"/>
              </a:rPr>
              <a:t>Biología                 </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1" i="0" lang="es-ES" sz="1200" u="none" cap="none" strike="noStrike">
                <a:solidFill>
                  <a:srgbClr val="000000"/>
                </a:solidFill>
                <a:latin typeface="Calibri"/>
                <a:ea typeface="Calibri"/>
                <a:cs typeface="Calibri"/>
                <a:sym typeface="Calibri"/>
              </a:rPr>
              <a:t>Bioquímica</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1" i="0" lang="es-ES" sz="1200" u="none" cap="none" strike="noStrike">
                <a:solidFill>
                  <a:srgbClr val="000000"/>
                </a:solidFill>
                <a:latin typeface="Calibri"/>
                <a:ea typeface="Calibri"/>
                <a:cs typeface="Calibri"/>
                <a:sym typeface="Calibri"/>
              </a:rPr>
              <a:t>Biotecnología</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1" i="0" lang="es-ES" sz="1200" u="none" cap="none" strike="noStrike">
                <a:solidFill>
                  <a:srgbClr val="000000"/>
                </a:solidFill>
                <a:latin typeface="Calibri"/>
                <a:ea typeface="Calibri"/>
                <a:cs typeface="Calibri"/>
                <a:sym typeface="Calibri"/>
              </a:rPr>
              <a:t>Ciencia de Datos</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1" i="0" lang="es-ES" sz="1200" u="none" cap="none" strike="noStrike">
                <a:solidFill>
                  <a:srgbClr val="000000"/>
                </a:solidFill>
                <a:latin typeface="Calibri"/>
                <a:ea typeface="Calibri"/>
                <a:cs typeface="Calibri"/>
                <a:sym typeface="Calibri"/>
              </a:rPr>
              <a:t>Geología</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1" i="0" lang="es-ES" sz="1200" u="none" cap="none" strike="noStrike">
                <a:solidFill>
                  <a:srgbClr val="000000"/>
                </a:solidFill>
                <a:latin typeface="Calibri"/>
                <a:ea typeface="Calibri"/>
                <a:cs typeface="Calibri"/>
                <a:sym typeface="Calibri"/>
              </a:rPr>
              <a:t>Matemáticas</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1" i="0" lang="es-ES" sz="1200" u="none" cap="none" strike="noStrike">
                <a:solidFill>
                  <a:srgbClr val="000000"/>
                </a:solidFill>
                <a:latin typeface="Calibri"/>
                <a:ea typeface="Calibri"/>
                <a:cs typeface="Calibri"/>
                <a:sym typeface="Calibri"/>
              </a:rPr>
              <a:t>Física</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Arial"/>
              <a:ea typeface="Arial"/>
              <a:cs typeface="Arial"/>
              <a:sym typeface="Arial"/>
            </a:endParaRPr>
          </a:p>
        </p:txBody>
      </p:sp>
      <p:cxnSp>
        <p:nvCxnSpPr>
          <p:cNvPr id="207" name="Google Shape;207;p21"/>
          <p:cNvCxnSpPr/>
          <p:nvPr/>
        </p:nvCxnSpPr>
        <p:spPr>
          <a:xfrm flipH="1" rot="10800000">
            <a:off x="3602880" y="1931760"/>
            <a:ext cx="2035080" cy="10800"/>
          </a:xfrm>
          <a:prstGeom prst="straightConnector1">
            <a:avLst/>
          </a:prstGeom>
          <a:noFill/>
          <a:ln cap="flat" cmpd="sng" w="9525">
            <a:solidFill>
              <a:srgbClr val="C55A11"/>
            </a:solidFill>
            <a:prstDash val="solid"/>
            <a:round/>
            <a:headEnd len="sm" w="sm" type="none"/>
            <a:tailEnd len="sm" w="sm" type="none"/>
          </a:ln>
        </p:spPr>
      </p:cxnSp>
      <p:cxnSp>
        <p:nvCxnSpPr>
          <p:cNvPr id="208" name="Google Shape;208;p21"/>
          <p:cNvCxnSpPr/>
          <p:nvPr/>
        </p:nvCxnSpPr>
        <p:spPr>
          <a:xfrm>
            <a:off x="9386640" y="1918880"/>
            <a:ext cx="2563560" cy="12880"/>
          </a:xfrm>
          <a:prstGeom prst="straightConnector1">
            <a:avLst/>
          </a:prstGeom>
          <a:noFill/>
          <a:ln cap="flat" cmpd="sng" w="9525">
            <a:solidFill>
              <a:srgbClr val="C55A11"/>
            </a:solidFill>
            <a:prstDash val="solid"/>
            <a:round/>
            <a:headEnd len="sm" w="sm" type="none"/>
            <a:tailEnd len="sm" w="sm" type="none"/>
          </a:ln>
        </p:spPr>
      </p:cxnSp>
      <p:sp>
        <p:nvSpPr>
          <p:cNvPr id="209" name="Google Shape;209;p21"/>
          <p:cNvSpPr txBox="1"/>
          <p:nvPr/>
        </p:nvSpPr>
        <p:spPr>
          <a:xfrm>
            <a:off x="122750" y="934925"/>
            <a:ext cx="3246900" cy="1693200"/>
          </a:xfrm>
          <a:prstGeom prst="rect">
            <a:avLst/>
          </a:prstGeom>
          <a:solidFill>
            <a:srgbClr val="29B12C"/>
          </a:solid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accent4"/>
                </a:solidFill>
                <a:latin typeface="Arial"/>
                <a:ea typeface="Arial"/>
                <a:cs typeface="Arial"/>
                <a:sym typeface="Arial"/>
              </a:rPr>
              <a:t>ASIGNATURAS OBLIGATORIAS</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accent4"/>
                </a:solidFill>
                <a:latin typeface="Arial"/>
                <a:ea typeface="Arial"/>
                <a:cs typeface="Arial"/>
                <a:sym typeface="Arial"/>
              </a:rPr>
              <a:t>EDUCACIÓN FÍSICA</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accent4"/>
                </a:solidFill>
                <a:latin typeface="Arial"/>
                <a:ea typeface="Arial"/>
                <a:cs typeface="Arial"/>
                <a:sym typeface="Arial"/>
              </a:rPr>
              <a:t>FILOSOFÍA</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accent4"/>
                </a:solidFill>
                <a:latin typeface="Arial"/>
                <a:ea typeface="Arial"/>
                <a:cs typeface="Arial"/>
                <a:sym typeface="Arial"/>
              </a:rPr>
              <a:t>LENGUA I</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accent4"/>
                </a:solidFill>
                <a:latin typeface="Arial"/>
                <a:ea typeface="Arial"/>
                <a:cs typeface="Arial"/>
                <a:sym typeface="Arial"/>
              </a:rPr>
              <a:t>INGLÉS</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0" name="Google Shape;210;p21"/>
          <p:cNvSpPr txBox="1"/>
          <p:nvPr/>
        </p:nvSpPr>
        <p:spPr>
          <a:xfrm>
            <a:off x="5637600" y="934925"/>
            <a:ext cx="3597300" cy="1693200"/>
          </a:xfrm>
          <a:prstGeom prst="rect">
            <a:avLst/>
          </a:prstGeom>
          <a:solidFill>
            <a:srgbClr val="29B12C"/>
          </a:solid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accent4"/>
                </a:solidFill>
                <a:latin typeface="Arial"/>
                <a:ea typeface="Arial"/>
                <a:cs typeface="Arial"/>
                <a:sym typeface="Arial"/>
              </a:rPr>
              <a:t>ASIGNATURAS OBLIGATORIAS</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accent4"/>
                </a:solidFill>
                <a:latin typeface="Arial"/>
                <a:ea typeface="Arial"/>
                <a:cs typeface="Arial"/>
                <a:sym typeface="Arial"/>
              </a:rPr>
              <a:t>EDUCACIÓN FÍSICA</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accent4"/>
                </a:solidFill>
                <a:latin typeface="Arial"/>
                <a:ea typeface="Arial"/>
                <a:cs typeface="Arial"/>
                <a:sym typeface="Arial"/>
              </a:rPr>
              <a:t>FILOSOFÍA</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accent4"/>
                </a:solidFill>
                <a:latin typeface="Arial"/>
                <a:ea typeface="Arial"/>
                <a:cs typeface="Arial"/>
                <a:sym typeface="Arial"/>
              </a:rPr>
              <a:t>LENGUA I</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accent4"/>
                </a:solidFill>
                <a:latin typeface="Arial"/>
                <a:ea typeface="Arial"/>
                <a:cs typeface="Arial"/>
                <a:sym typeface="Arial"/>
              </a:rPr>
              <a:t>INGLÉS</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1" name="Google Shape;211;p21"/>
          <p:cNvSpPr txBox="1"/>
          <p:nvPr/>
        </p:nvSpPr>
        <p:spPr>
          <a:xfrm>
            <a:off x="198725" y="2428475"/>
            <a:ext cx="1928700" cy="3201600"/>
          </a:xfrm>
          <a:prstGeom prst="rect">
            <a:avLst/>
          </a:prstGeom>
          <a:solidFill>
            <a:schemeClr val="accent3"/>
          </a:solid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Arial"/>
                <a:ea typeface="Arial"/>
                <a:cs typeface="Arial"/>
                <a:sym typeface="Arial"/>
              </a:rPr>
              <a:t>ASIGNATURAS DE MODALIDAD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1" i="0" lang="es-ES" sz="1200" u="none" cap="none" strike="noStrike">
                <a:solidFill>
                  <a:srgbClr val="000000"/>
                </a:solidFill>
                <a:latin typeface="Arial"/>
                <a:ea typeface="Arial"/>
                <a:cs typeface="Arial"/>
                <a:sym typeface="Arial"/>
              </a:rPr>
              <a:t>MATEMÁTICAS  I</a:t>
            </a:r>
            <a:endParaRPr b="1" i="0" sz="1200" u="none" cap="none" strike="noStrike">
              <a:solidFill>
                <a:srgbClr val="000000"/>
              </a:solidFill>
              <a:latin typeface="Arial"/>
              <a:ea typeface="Arial"/>
              <a:cs typeface="Arial"/>
              <a:sym typeface="Arial"/>
            </a:endParaRPr>
          </a:p>
          <a:p>
            <a:pPr indent="-304800" lvl="0" marL="45720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Arial"/>
                <a:ea typeface="Arial"/>
                <a:cs typeface="Arial"/>
                <a:sym typeface="Arial"/>
              </a:rPr>
              <a:t>2 DE ENTRE ESTAS</a:t>
            </a:r>
            <a:endParaRPr b="1"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s-ES" sz="1200" u="sng" cap="none" strike="noStrike">
                <a:solidFill>
                  <a:srgbClr val="00682F"/>
                </a:solidFill>
                <a:latin typeface="Arial"/>
                <a:ea typeface="Arial"/>
                <a:cs typeface="Arial"/>
                <a:sym typeface="Arial"/>
              </a:rPr>
              <a:t>BIOLOGÍA </a:t>
            </a:r>
            <a:r>
              <a:rPr lang="es-ES" sz="1200" u="sng">
                <a:solidFill>
                  <a:srgbClr val="00682F"/>
                </a:solidFill>
              </a:rPr>
              <a:t>I</a:t>
            </a:r>
            <a:endParaRPr b="0" i="0" sz="1200" u="sng" cap="none" strike="noStrike">
              <a:solidFill>
                <a:srgbClr val="00682F"/>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682F"/>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s-ES" sz="1200" u="sng" cap="none" strike="noStrike">
                <a:solidFill>
                  <a:srgbClr val="00682F"/>
                </a:solidFill>
                <a:latin typeface="Arial"/>
                <a:ea typeface="Arial"/>
                <a:cs typeface="Arial"/>
                <a:sym typeface="Arial"/>
              </a:rPr>
              <a:t>FÍSICA Y QUÍMICA.</a:t>
            </a:r>
            <a:endParaRPr b="0" i="0" sz="1200" u="sng" cap="none" strike="noStrike">
              <a:solidFill>
                <a:srgbClr val="00682F"/>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Arial"/>
                <a:ea typeface="Arial"/>
                <a:cs typeface="Arial"/>
                <a:sym typeface="Arial"/>
              </a:rPr>
              <a:t>DIBUJO TÉCNICO I</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Arial"/>
                <a:ea typeface="Arial"/>
                <a:cs typeface="Arial"/>
                <a:sym typeface="Arial"/>
              </a:rPr>
              <a:t>TECNOLOGÍA I</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2" name="Google Shape;212;p21"/>
          <p:cNvSpPr txBox="1"/>
          <p:nvPr/>
        </p:nvSpPr>
        <p:spPr>
          <a:xfrm>
            <a:off x="5660825" y="2428475"/>
            <a:ext cx="1851900" cy="3201600"/>
          </a:xfrm>
          <a:prstGeom prst="rect">
            <a:avLst/>
          </a:prstGeom>
          <a:solidFill>
            <a:schemeClr val="accent3"/>
          </a:solid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Arial"/>
                <a:ea typeface="Arial"/>
                <a:cs typeface="Arial"/>
                <a:sym typeface="Arial"/>
              </a:rPr>
              <a:t>ASIGNATURAS DE MODALIDAD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1" i="0" lang="es-ES" sz="1200" u="none" cap="none" strike="noStrike">
                <a:solidFill>
                  <a:srgbClr val="000000"/>
                </a:solidFill>
                <a:latin typeface="Arial"/>
                <a:ea typeface="Arial"/>
                <a:cs typeface="Arial"/>
                <a:sym typeface="Arial"/>
              </a:rPr>
              <a:t>MATEMÁTICAS  I</a:t>
            </a:r>
            <a:endParaRPr b="1" i="0" sz="1200" u="none" cap="none" strike="noStrike">
              <a:solidFill>
                <a:srgbClr val="000000"/>
              </a:solidFill>
              <a:latin typeface="Arial"/>
              <a:ea typeface="Arial"/>
              <a:cs typeface="Arial"/>
              <a:sym typeface="Arial"/>
            </a:endParaRPr>
          </a:p>
          <a:p>
            <a:pPr indent="-304800" lvl="0" marL="457200" marR="0" rtl="0" algn="l">
              <a:lnSpc>
                <a:spcPct val="100000"/>
              </a:lnSpc>
              <a:spcBef>
                <a:spcPts val="0"/>
              </a:spcBef>
              <a:spcAft>
                <a:spcPts val="0"/>
              </a:spcAft>
              <a:buClr>
                <a:srgbClr val="000000"/>
              </a:buClr>
              <a:buSzPts val="1200"/>
              <a:buFont typeface="Arial"/>
              <a:buChar char="+"/>
            </a:pPr>
            <a:r>
              <a:rPr b="1" i="0" lang="es-ES" sz="1200" u="none" cap="none" strike="noStrike">
                <a:solidFill>
                  <a:srgbClr val="000000"/>
                </a:solidFill>
                <a:latin typeface="Arial"/>
                <a:ea typeface="Arial"/>
                <a:cs typeface="Arial"/>
                <a:sym typeface="Arial"/>
              </a:rPr>
              <a:t>2 DE ENTRE ESTAS</a:t>
            </a:r>
            <a:endParaRPr b="1"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Arial"/>
                <a:ea typeface="Arial"/>
                <a:cs typeface="Arial"/>
                <a:sym typeface="Arial"/>
              </a:rPr>
              <a:t>BIOLOGÍA I</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s-ES" sz="1200" u="sng" cap="none" strike="noStrike">
                <a:solidFill>
                  <a:srgbClr val="00682F"/>
                </a:solidFill>
                <a:latin typeface="Arial"/>
                <a:ea typeface="Arial"/>
                <a:cs typeface="Arial"/>
                <a:sym typeface="Arial"/>
              </a:rPr>
              <a:t>FÍSICA Y QUÍMICA.</a:t>
            </a:r>
            <a:endParaRPr b="0" i="0" sz="1200" u="sng" cap="none" strike="noStrike">
              <a:solidFill>
                <a:srgbClr val="00682F"/>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682F"/>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s-ES" sz="1200" u="sng" cap="none" strike="noStrike">
                <a:solidFill>
                  <a:srgbClr val="00682F"/>
                </a:solidFill>
                <a:latin typeface="Arial"/>
                <a:ea typeface="Arial"/>
                <a:cs typeface="Arial"/>
                <a:sym typeface="Arial"/>
              </a:rPr>
              <a:t>DIBUJO TÉCNICO I</a:t>
            </a:r>
            <a:endParaRPr b="0" i="0" sz="1200" u="sng" cap="none" strike="noStrike">
              <a:solidFill>
                <a:srgbClr val="00682F"/>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29B12C"/>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Arial"/>
                <a:ea typeface="Arial"/>
                <a:cs typeface="Arial"/>
                <a:sym typeface="Arial"/>
              </a:rPr>
              <a:t>TECNOLOGÍA I</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3" name="Google Shape;213;p21"/>
          <p:cNvSpPr txBox="1"/>
          <p:nvPr/>
        </p:nvSpPr>
        <p:spPr>
          <a:xfrm>
            <a:off x="2127425" y="1688975"/>
            <a:ext cx="1452600" cy="4587000"/>
          </a:xfrm>
          <a:prstGeom prst="rect">
            <a:avLst/>
          </a:prstGeom>
          <a:solidFill>
            <a:schemeClr val="accent2"/>
          </a:solid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200"/>
              <a:buFont typeface="Arial"/>
              <a:buNone/>
            </a:pPr>
            <a:r>
              <a:rPr b="0" i="0" lang="es-ES" sz="1200" u="sng" cap="none" strike="noStrike">
                <a:solidFill>
                  <a:srgbClr val="000000"/>
                </a:solidFill>
                <a:latin typeface="Arial"/>
                <a:ea typeface="Arial"/>
                <a:cs typeface="Arial"/>
                <a:sym typeface="Arial"/>
              </a:rPr>
              <a:t>1 OPTATIVA (4hh)</a:t>
            </a:r>
            <a:endParaRPr b="0" i="0" sz="12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Arial"/>
                <a:ea typeface="Arial"/>
                <a:cs typeface="Arial"/>
                <a:sym typeface="Arial"/>
              </a:rPr>
              <a:t>Euskera (Mod.A)</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Arial"/>
                <a:ea typeface="Arial"/>
                <a:cs typeface="Arial"/>
                <a:sym typeface="Arial"/>
              </a:rPr>
              <a:t>Francés</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Arial"/>
                <a:ea typeface="Arial"/>
                <a:cs typeface="Arial"/>
                <a:sym typeface="Arial"/>
              </a:rPr>
              <a:t>( +Bachibac)</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Arial"/>
                <a:ea typeface="Arial"/>
                <a:cs typeface="Arial"/>
                <a:sym typeface="Arial"/>
              </a:rPr>
              <a:t>Alemán</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Arial"/>
                <a:ea typeface="Arial"/>
                <a:cs typeface="Arial"/>
                <a:sym typeface="Arial"/>
              </a:rPr>
              <a:t>Materia de Modalidad no escogida</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Arial"/>
                <a:ea typeface="Arial"/>
                <a:cs typeface="Arial"/>
                <a:sym typeface="Arial"/>
              </a:rPr>
              <a:t>Geografía e Hª de Navarra*</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Arial"/>
                <a:ea typeface="Arial"/>
                <a:cs typeface="Arial"/>
                <a:sym typeface="Arial"/>
              </a:rPr>
              <a:t>Anatomía Aplicada</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4" name="Google Shape;214;p21"/>
          <p:cNvSpPr txBox="1"/>
          <p:nvPr/>
        </p:nvSpPr>
        <p:spPr>
          <a:xfrm>
            <a:off x="7870375" y="1647925"/>
            <a:ext cx="1452600" cy="4587000"/>
          </a:xfrm>
          <a:prstGeom prst="rect">
            <a:avLst/>
          </a:prstGeom>
          <a:solidFill>
            <a:schemeClr val="accent2"/>
          </a:solid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200"/>
              <a:buFont typeface="Arial"/>
              <a:buNone/>
            </a:pPr>
            <a:r>
              <a:rPr b="0" i="0" lang="es-ES" sz="1200" u="sng" cap="none" strike="noStrike">
                <a:solidFill>
                  <a:srgbClr val="000000"/>
                </a:solidFill>
                <a:latin typeface="Arial"/>
                <a:ea typeface="Arial"/>
                <a:cs typeface="Arial"/>
                <a:sym typeface="Arial"/>
              </a:rPr>
              <a:t>1 OPTATIVA (4hh)</a:t>
            </a:r>
            <a:endParaRPr b="0" i="0" sz="12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Arial"/>
                <a:ea typeface="Arial"/>
                <a:cs typeface="Arial"/>
                <a:sym typeface="Arial"/>
              </a:rPr>
              <a:t>Euskera (Mod.A)</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Arial"/>
                <a:ea typeface="Arial"/>
                <a:cs typeface="Arial"/>
                <a:sym typeface="Arial"/>
              </a:rPr>
              <a:t>Francés</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Arial"/>
                <a:ea typeface="Arial"/>
                <a:cs typeface="Arial"/>
                <a:sym typeface="Arial"/>
              </a:rPr>
              <a:t>( +Bachibac)</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Arial"/>
                <a:ea typeface="Arial"/>
                <a:cs typeface="Arial"/>
                <a:sym typeface="Arial"/>
              </a:rPr>
              <a:t>Alemán</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Arial"/>
                <a:ea typeface="Arial"/>
                <a:cs typeface="Arial"/>
                <a:sym typeface="Arial"/>
              </a:rPr>
              <a:t>Materia de Modalidad no escogida</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Arial"/>
                <a:ea typeface="Arial"/>
                <a:cs typeface="Arial"/>
                <a:sym typeface="Arial"/>
              </a:rPr>
              <a:t>Geografía e Hª de Navarra*</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Arial"/>
                <a:ea typeface="Arial"/>
                <a:cs typeface="Arial"/>
                <a:sym typeface="Arial"/>
              </a:rPr>
              <a:t>Anatomía Aplicada</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5" name="Google Shape;215;p21"/>
          <p:cNvSpPr txBox="1"/>
          <p:nvPr/>
        </p:nvSpPr>
        <p:spPr>
          <a:xfrm>
            <a:off x="198725" y="5630075"/>
            <a:ext cx="3414000" cy="1277400"/>
          </a:xfrm>
          <a:prstGeom prst="rect">
            <a:avLst/>
          </a:prstGeom>
          <a:solidFill>
            <a:schemeClr val="accent4"/>
          </a:solid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100"/>
              <a:buFont typeface="Arial"/>
              <a:buNone/>
            </a:pPr>
            <a:r>
              <a:rPr b="0" i="0" lang="es-ES" sz="1100" u="sng" cap="none" strike="noStrike">
                <a:solidFill>
                  <a:srgbClr val="E06666"/>
                </a:solidFill>
                <a:latin typeface="Arial"/>
                <a:ea typeface="Arial"/>
                <a:cs typeface="Arial"/>
                <a:sym typeface="Arial"/>
              </a:rPr>
              <a:t>1 OPTATIVA  2 HORAS</a:t>
            </a:r>
            <a:endParaRPr b="0" i="0" sz="1100" u="sng" cap="none" strike="noStrike">
              <a:solidFill>
                <a:srgbClr val="E06666"/>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s-ES" sz="1000" u="none" cap="none" strike="noStrike">
                <a:solidFill>
                  <a:srgbClr val="E06666"/>
                </a:solidFill>
                <a:latin typeface="Arial"/>
                <a:ea typeface="Arial"/>
                <a:cs typeface="Arial"/>
                <a:sym typeface="Arial"/>
              </a:rPr>
              <a:t>Religión</a:t>
            </a:r>
            <a:endParaRPr b="0" i="0" sz="1000" u="none" cap="none" strike="noStrike">
              <a:solidFill>
                <a:srgbClr val="E06666"/>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s-ES" sz="1000" u="none" cap="none" strike="noStrike">
                <a:solidFill>
                  <a:srgbClr val="E06666"/>
                </a:solidFill>
                <a:latin typeface="Arial"/>
                <a:ea typeface="Arial"/>
                <a:cs typeface="Arial"/>
                <a:sym typeface="Arial"/>
              </a:rPr>
              <a:t>C. Científica</a:t>
            </a:r>
            <a:endParaRPr b="0" i="0" sz="1000" u="none" cap="none" strike="noStrike">
              <a:solidFill>
                <a:srgbClr val="E06666"/>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s-ES" sz="1000" u="none" cap="none" strike="noStrike">
                <a:solidFill>
                  <a:srgbClr val="E06666"/>
                </a:solidFill>
                <a:latin typeface="Arial"/>
                <a:ea typeface="Arial"/>
                <a:cs typeface="Arial"/>
                <a:sym typeface="Arial"/>
              </a:rPr>
              <a:t>C. Clásica</a:t>
            </a:r>
            <a:endParaRPr b="0" i="0" sz="1000" u="none" cap="none" strike="noStrike">
              <a:solidFill>
                <a:srgbClr val="E06666"/>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s-ES" sz="1000" u="none" cap="none" strike="noStrike">
                <a:solidFill>
                  <a:srgbClr val="E06666"/>
                </a:solidFill>
                <a:latin typeface="Arial"/>
                <a:ea typeface="Arial"/>
                <a:cs typeface="Arial"/>
                <a:sym typeface="Arial"/>
              </a:rPr>
              <a:t>T.I.C.</a:t>
            </a:r>
            <a:endParaRPr b="0" i="0" sz="1000" u="none" cap="none" strike="noStrike">
              <a:solidFill>
                <a:srgbClr val="E06666"/>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s-ES" sz="1000" u="none" cap="none" strike="noStrike">
                <a:solidFill>
                  <a:srgbClr val="E06666"/>
                </a:solidFill>
                <a:latin typeface="Arial"/>
                <a:ea typeface="Arial"/>
                <a:cs typeface="Arial"/>
                <a:sym typeface="Arial"/>
              </a:rPr>
              <a:t>Just English (</a:t>
            </a:r>
            <a:r>
              <a:rPr lang="es-ES" sz="1000">
                <a:solidFill>
                  <a:srgbClr val="E06666"/>
                </a:solidFill>
              </a:rPr>
              <a:t>B1)</a:t>
            </a:r>
            <a:endParaRPr b="0" i="0" sz="1000" u="none" cap="none" strike="noStrike">
              <a:solidFill>
                <a:srgbClr val="E06666"/>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s-ES" sz="1000" u="none" cap="none" strike="noStrike">
                <a:solidFill>
                  <a:srgbClr val="E06666"/>
                </a:solidFill>
                <a:latin typeface="Arial"/>
                <a:ea typeface="Arial"/>
                <a:cs typeface="Arial"/>
                <a:sym typeface="Arial"/>
              </a:rPr>
              <a:t>Historia ( Bachibac) (B1)</a:t>
            </a:r>
            <a:endParaRPr b="0" i="0" sz="1000" u="none" cap="none" strike="noStrike">
              <a:solidFill>
                <a:srgbClr val="E06666"/>
              </a:solidFill>
              <a:latin typeface="Arial"/>
              <a:ea typeface="Arial"/>
              <a:cs typeface="Arial"/>
              <a:sym typeface="Arial"/>
            </a:endParaRPr>
          </a:p>
        </p:txBody>
      </p:sp>
      <p:sp>
        <p:nvSpPr>
          <p:cNvPr id="216" name="Google Shape;216;p21"/>
          <p:cNvSpPr txBox="1"/>
          <p:nvPr/>
        </p:nvSpPr>
        <p:spPr>
          <a:xfrm>
            <a:off x="5812850" y="5517400"/>
            <a:ext cx="3608700" cy="1277400"/>
          </a:xfrm>
          <a:prstGeom prst="rect">
            <a:avLst/>
          </a:prstGeom>
          <a:solidFill>
            <a:schemeClr val="accent4"/>
          </a:solid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100"/>
              <a:buFont typeface="Arial"/>
              <a:buNone/>
            </a:pPr>
            <a:r>
              <a:rPr b="0" i="0" lang="es-ES" sz="1100" u="sng" cap="none" strike="noStrike">
                <a:solidFill>
                  <a:srgbClr val="E06666"/>
                </a:solidFill>
                <a:latin typeface="Arial"/>
                <a:ea typeface="Arial"/>
                <a:cs typeface="Arial"/>
                <a:sym typeface="Arial"/>
              </a:rPr>
              <a:t>1 OPTATIVA  2 HORAS</a:t>
            </a:r>
            <a:endParaRPr b="0" i="0" sz="1100" u="sng" cap="none" strike="noStrike">
              <a:solidFill>
                <a:srgbClr val="E06666"/>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s-ES" sz="1000" u="none" cap="none" strike="noStrike">
                <a:solidFill>
                  <a:srgbClr val="E06666"/>
                </a:solidFill>
                <a:latin typeface="Arial"/>
                <a:ea typeface="Arial"/>
                <a:cs typeface="Arial"/>
                <a:sym typeface="Arial"/>
              </a:rPr>
              <a:t>Religión</a:t>
            </a:r>
            <a:endParaRPr b="0" i="0" sz="1000" u="none" cap="none" strike="noStrike">
              <a:solidFill>
                <a:srgbClr val="E06666"/>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s-ES" sz="1000" u="none" cap="none" strike="noStrike">
                <a:solidFill>
                  <a:srgbClr val="E06666"/>
                </a:solidFill>
                <a:latin typeface="Arial"/>
                <a:ea typeface="Arial"/>
                <a:cs typeface="Arial"/>
                <a:sym typeface="Arial"/>
              </a:rPr>
              <a:t>C. Científica</a:t>
            </a:r>
            <a:endParaRPr b="0" i="0" sz="1000" u="none" cap="none" strike="noStrike">
              <a:solidFill>
                <a:srgbClr val="E06666"/>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s-ES" sz="1000" u="none" cap="none" strike="noStrike">
                <a:solidFill>
                  <a:srgbClr val="E06666"/>
                </a:solidFill>
                <a:latin typeface="Arial"/>
                <a:ea typeface="Arial"/>
                <a:cs typeface="Arial"/>
                <a:sym typeface="Arial"/>
              </a:rPr>
              <a:t>C. Clásica</a:t>
            </a:r>
            <a:endParaRPr b="0" i="0" sz="1000" u="none" cap="none" strike="noStrike">
              <a:solidFill>
                <a:srgbClr val="E06666"/>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s-ES" sz="1000" u="none" cap="none" strike="noStrike">
                <a:solidFill>
                  <a:srgbClr val="E06666"/>
                </a:solidFill>
                <a:latin typeface="Arial"/>
                <a:ea typeface="Arial"/>
                <a:cs typeface="Arial"/>
                <a:sym typeface="Arial"/>
              </a:rPr>
              <a:t>T.I.C.</a:t>
            </a:r>
            <a:endParaRPr b="0" i="0" sz="1000" u="none" cap="none" strike="noStrike">
              <a:solidFill>
                <a:srgbClr val="E06666"/>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s-ES" sz="1000" u="none" cap="none" strike="noStrike">
                <a:solidFill>
                  <a:srgbClr val="E06666"/>
                </a:solidFill>
                <a:latin typeface="Arial"/>
                <a:ea typeface="Arial"/>
                <a:cs typeface="Arial"/>
                <a:sym typeface="Arial"/>
              </a:rPr>
              <a:t>Just English (B1)</a:t>
            </a:r>
            <a:endParaRPr b="0" i="0" sz="1000" u="none" cap="none" strike="noStrike">
              <a:solidFill>
                <a:srgbClr val="E06666"/>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s-ES" sz="1000" u="none" cap="none" strike="noStrike">
                <a:solidFill>
                  <a:srgbClr val="E06666"/>
                </a:solidFill>
                <a:latin typeface="Arial"/>
                <a:ea typeface="Arial"/>
                <a:cs typeface="Arial"/>
                <a:sym typeface="Arial"/>
              </a:rPr>
              <a:t>Historia ( Bachibac) ( B1)</a:t>
            </a:r>
            <a:endParaRPr b="0" i="0" sz="1000" u="none" cap="none" strike="noStrike">
              <a:solidFill>
                <a:srgbClr val="E06666"/>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2E75B6"/>
        </a:solidFill>
      </p:bgPr>
    </p:bg>
    <p:spTree>
      <p:nvGrpSpPr>
        <p:cNvPr id="220" name="Shape 220"/>
        <p:cNvGrpSpPr/>
        <p:nvPr/>
      </p:nvGrpSpPr>
      <p:grpSpPr>
        <a:xfrm>
          <a:off x="0" y="0"/>
          <a:ext cx="0" cy="0"/>
          <a:chOff x="0" y="0"/>
          <a:chExt cx="0" cy="0"/>
        </a:xfrm>
      </p:grpSpPr>
      <p:sp>
        <p:nvSpPr>
          <p:cNvPr id="221" name="Google Shape;221;p22"/>
          <p:cNvSpPr/>
          <p:nvPr/>
        </p:nvSpPr>
        <p:spPr>
          <a:xfrm>
            <a:off x="122760" y="233640"/>
            <a:ext cx="11899800" cy="935400"/>
          </a:xfrm>
          <a:prstGeom prst="rect">
            <a:avLst/>
          </a:prstGeom>
          <a:solidFill>
            <a:srgbClr val="FFF2C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2" name="Google Shape;222;p22"/>
          <p:cNvSpPr/>
          <p:nvPr/>
        </p:nvSpPr>
        <p:spPr>
          <a:xfrm>
            <a:off x="1786670" y="347760"/>
            <a:ext cx="11086500" cy="5866500"/>
          </a:xfrm>
          <a:prstGeom prst="rect">
            <a:avLst/>
          </a:prstGeom>
          <a:noFill/>
          <a:ln cap="flat" cmpd="sng" w="2842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3" name="Google Shape;223;p22"/>
          <p:cNvSpPr/>
          <p:nvPr/>
        </p:nvSpPr>
        <p:spPr>
          <a:xfrm>
            <a:off x="126000" y="347760"/>
            <a:ext cx="11395200" cy="638700"/>
          </a:xfrm>
          <a:prstGeom prst="rect">
            <a:avLst/>
          </a:prstGeom>
          <a:noFill/>
          <a:ln>
            <a:noFill/>
          </a:ln>
        </p:spPr>
        <p:txBody>
          <a:bodyPr anchorCtr="0" anchor="t" bIns="45000" lIns="90000" spcFirstLastPara="1" rIns="90000" wrap="square" tIns="45000">
            <a:noAutofit/>
          </a:bodyPr>
          <a:lstStyle/>
          <a:p>
            <a:pPr indent="0" lvl="0" marL="0" marR="0" rtl="0" algn="l">
              <a:lnSpc>
                <a:spcPct val="100000"/>
              </a:lnSpc>
              <a:spcBef>
                <a:spcPts val="0"/>
              </a:spcBef>
              <a:spcAft>
                <a:spcPts val="0"/>
              </a:spcAft>
              <a:buClr>
                <a:srgbClr val="000000"/>
              </a:buClr>
              <a:buSzPts val="1800"/>
              <a:buFont typeface="Arial"/>
              <a:buNone/>
            </a:pPr>
            <a:r>
              <a:rPr b="0" i="0" lang="es-ES" sz="1800" u="none" cap="none" strike="noStrike">
                <a:solidFill>
                  <a:srgbClr val="C55A11"/>
                </a:solidFill>
                <a:latin typeface="Century"/>
                <a:ea typeface="Century"/>
                <a:cs typeface="Century"/>
                <a:sym typeface="Century"/>
              </a:rPr>
              <a:t>¿Qué  me oferta el Centro?</a:t>
            </a:r>
            <a:endParaRPr b="0" i="0" sz="18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00"/>
              <a:buFont typeface="Arial"/>
              <a:buNone/>
            </a:pPr>
            <a:r>
              <a:rPr b="1" i="0" lang="es-ES" sz="1800" u="none" cap="none" strike="noStrike">
                <a:solidFill>
                  <a:srgbClr val="00B0F0"/>
                </a:solidFill>
                <a:latin typeface="Century"/>
                <a:ea typeface="Century"/>
                <a:cs typeface="Century"/>
                <a:sym typeface="Century"/>
              </a:rPr>
              <a:t>BACHILLERATO GENERAL</a:t>
            </a:r>
            <a:endParaRPr b="0" i="0" sz="1800" u="none" cap="none" strike="noStrike">
              <a:solidFill>
                <a:schemeClr val="dk1"/>
              </a:solidFill>
              <a:latin typeface="Arial"/>
              <a:ea typeface="Arial"/>
              <a:cs typeface="Arial"/>
              <a:sym typeface="Arial"/>
            </a:endParaRPr>
          </a:p>
        </p:txBody>
      </p:sp>
      <p:sp>
        <p:nvSpPr>
          <p:cNvPr id="224" name="Google Shape;224;p22"/>
          <p:cNvSpPr/>
          <p:nvPr/>
        </p:nvSpPr>
        <p:spPr>
          <a:xfrm>
            <a:off x="8957700" y="1169050"/>
            <a:ext cx="2563500" cy="5004900"/>
          </a:xfrm>
          <a:prstGeom prst="rect">
            <a:avLst/>
          </a:prstGeom>
          <a:solidFill>
            <a:srgbClr val="99EBE7"/>
          </a:solidFill>
          <a:ln cap="flat" cmpd="sng" w="25400">
            <a:solidFill>
              <a:srgbClr val="42719B"/>
            </a:solidFill>
            <a:prstDash val="solid"/>
            <a:round/>
            <a:headEnd len="sm" w="sm" type="none"/>
            <a:tailEnd len="sm" w="sm" type="none"/>
          </a:ln>
        </p:spPr>
        <p:txBody>
          <a:bodyPr anchorCtr="0" anchor="ctr" bIns="45000" lIns="90000" spcFirstLastPara="1" rIns="90000" wrap="square" tIns="450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1" i="0" lang="es-ES" sz="1200" u="none" cap="none" strike="noStrike">
                <a:solidFill>
                  <a:srgbClr val="000000"/>
                </a:solidFill>
                <a:latin typeface="Calibri"/>
                <a:ea typeface="Calibri"/>
                <a:cs typeface="Calibri"/>
                <a:sym typeface="Calibri"/>
              </a:rPr>
              <a:t>ACONSEJABLE PARA HACER CICLOS FORMATIVOS DE GRADO SUPERIOR, PREPARAR INGRESO EN DETERMINADAS PROFESIONES Y AQUELLOS ESTUDIOS DE GRADO UNIVERSITARIOS A LOS QUE SE PUEDA ACCEDER DESDE VARIAS ÁREAS DE CONOCIMIENTO</a:t>
            </a:r>
            <a:r>
              <a:rPr b="0" i="0" lang="es-ES" sz="1400" u="none" cap="none" strike="noStrike">
                <a:solidFill>
                  <a:srgbClr val="000000"/>
                </a:solidFill>
                <a:latin typeface="Calibri"/>
                <a:ea typeface="Calibri"/>
                <a:cs typeface="Calibri"/>
                <a:sym typeface="Calibri"/>
              </a:rPr>
              <a:t>:</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1" i="0" sz="1200" u="none" cap="none" strike="noStrike">
              <a:solidFill>
                <a:srgbClr val="000000"/>
              </a:solidFill>
              <a:latin typeface="Calibri"/>
              <a:ea typeface="Calibri"/>
              <a:cs typeface="Calibri"/>
              <a:sym typeface="Calibri"/>
            </a:endParaRPr>
          </a:p>
          <a:p>
            <a:pPr indent="-304800" lvl="0" marL="457200" marR="0" rtl="0" algn="l">
              <a:lnSpc>
                <a:spcPct val="100000"/>
              </a:lnSpc>
              <a:spcBef>
                <a:spcPts val="0"/>
              </a:spcBef>
              <a:spcAft>
                <a:spcPts val="0"/>
              </a:spcAft>
              <a:buClr>
                <a:schemeClr val="dk1"/>
              </a:buClr>
              <a:buSzPts val="1200"/>
              <a:buFont typeface="Arial"/>
              <a:buChar char="●"/>
            </a:pPr>
            <a:r>
              <a:rPr b="0" i="0" lang="es-ES" sz="1200" u="none" cap="none" strike="noStrike">
                <a:solidFill>
                  <a:schemeClr val="dk1"/>
                </a:solidFill>
                <a:latin typeface="Arial"/>
                <a:ea typeface="Arial"/>
                <a:cs typeface="Arial"/>
                <a:sym typeface="Arial"/>
              </a:rPr>
              <a:t>Magisterio</a:t>
            </a:r>
            <a:endParaRPr b="0" i="0" sz="1200" u="none" cap="none" strike="noStrike">
              <a:solidFill>
                <a:schemeClr val="dk1"/>
              </a:solidFill>
              <a:latin typeface="Arial"/>
              <a:ea typeface="Arial"/>
              <a:cs typeface="Arial"/>
              <a:sym typeface="Arial"/>
            </a:endParaRPr>
          </a:p>
          <a:p>
            <a:pPr indent="-304800" lvl="0" marL="457200" marR="0" rtl="0" algn="l">
              <a:lnSpc>
                <a:spcPct val="100000"/>
              </a:lnSpc>
              <a:spcBef>
                <a:spcPts val="0"/>
              </a:spcBef>
              <a:spcAft>
                <a:spcPts val="0"/>
              </a:spcAft>
              <a:buClr>
                <a:schemeClr val="dk1"/>
              </a:buClr>
              <a:buSzPts val="1200"/>
              <a:buFont typeface="Arial"/>
              <a:buChar char="●"/>
            </a:pPr>
            <a:r>
              <a:rPr b="0" i="0" lang="es-ES" sz="1200" u="none" cap="none" strike="noStrike">
                <a:solidFill>
                  <a:schemeClr val="dk1"/>
                </a:solidFill>
                <a:latin typeface="Arial"/>
                <a:ea typeface="Arial"/>
                <a:cs typeface="Arial"/>
                <a:sym typeface="Arial"/>
              </a:rPr>
              <a:t>Periodismo</a:t>
            </a:r>
            <a:endParaRPr b="0" i="0" sz="1200" u="none" cap="none" strike="noStrike">
              <a:solidFill>
                <a:schemeClr val="dk1"/>
              </a:solidFill>
              <a:latin typeface="Arial"/>
              <a:ea typeface="Arial"/>
              <a:cs typeface="Arial"/>
              <a:sym typeface="Arial"/>
            </a:endParaRPr>
          </a:p>
          <a:p>
            <a:pPr indent="-304800" lvl="0" marL="457200" marR="0" rtl="0" algn="l">
              <a:lnSpc>
                <a:spcPct val="100000"/>
              </a:lnSpc>
              <a:spcBef>
                <a:spcPts val="0"/>
              </a:spcBef>
              <a:spcAft>
                <a:spcPts val="0"/>
              </a:spcAft>
              <a:buClr>
                <a:schemeClr val="dk1"/>
              </a:buClr>
              <a:buSzPts val="1200"/>
              <a:buFont typeface="Arial"/>
              <a:buChar char="●"/>
            </a:pPr>
            <a:r>
              <a:rPr b="0" i="0" lang="es-ES" sz="1200" u="none" cap="none" strike="noStrike">
                <a:solidFill>
                  <a:schemeClr val="dk1"/>
                </a:solidFill>
                <a:latin typeface="Arial"/>
                <a:ea typeface="Arial"/>
                <a:cs typeface="Arial"/>
                <a:sym typeface="Arial"/>
              </a:rPr>
              <a:t>Comunicación Audiovisual</a:t>
            </a:r>
            <a:endParaRPr b="0" i="0" sz="1200" u="none" cap="none" strike="noStrike">
              <a:solidFill>
                <a:schemeClr val="dk1"/>
              </a:solidFill>
              <a:latin typeface="Arial"/>
              <a:ea typeface="Arial"/>
              <a:cs typeface="Arial"/>
              <a:sym typeface="Arial"/>
            </a:endParaRPr>
          </a:p>
          <a:p>
            <a:pPr indent="0" lvl="0" marL="45720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Arial"/>
              <a:ea typeface="Arial"/>
              <a:cs typeface="Arial"/>
              <a:sym typeface="Arial"/>
            </a:endParaRPr>
          </a:p>
          <a:p>
            <a:pPr indent="0" lvl="0" marL="457200" marR="0" rtl="0" algn="l">
              <a:lnSpc>
                <a:spcPct val="100000"/>
              </a:lnSpc>
              <a:spcBef>
                <a:spcPts val="0"/>
              </a:spcBef>
              <a:spcAft>
                <a:spcPts val="0"/>
              </a:spcAft>
              <a:buClr>
                <a:srgbClr val="000000"/>
              </a:buClr>
              <a:buSzPts val="1200"/>
              <a:buFont typeface="Arial"/>
              <a:buNone/>
            </a:pPr>
            <a:r>
              <a:rPr b="0" i="0" lang="es-ES" sz="1200" u="none" cap="none" strike="noStrike">
                <a:solidFill>
                  <a:schemeClr val="dk1"/>
                </a:solidFill>
                <a:highlight>
                  <a:srgbClr val="FF0000"/>
                </a:highlight>
                <a:latin typeface="Arial"/>
                <a:ea typeface="Arial"/>
                <a:cs typeface="Arial"/>
                <a:sym typeface="Arial"/>
              </a:rPr>
              <a:t>SIEMPRE COMPLETARLO CON MATERIAS QUE PUEDAN PONDERAR LO MÁXIMO EN LA EVAU</a:t>
            </a:r>
            <a:endParaRPr b="0" i="0" sz="1200" u="none" cap="none" strike="noStrike">
              <a:solidFill>
                <a:schemeClr val="dk1"/>
              </a:solidFill>
              <a:highlight>
                <a:srgbClr val="FF0000"/>
              </a:highlight>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000"/>
              <a:buFont typeface="Arial"/>
              <a:buNone/>
            </a:pPr>
            <a:r>
              <a:t/>
            </a:r>
            <a:endParaRPr b="0" i="0" sz="10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00"/>
              <a:buFont typeface="Arial"/>
              <a:buNone/>
            </a:pPr>
            <a:r>
              <a:rPr b="0" i="0" lang="es-ES" sz="1800" u="none" cap="none" strike="noStrike">
                <a:solidFill>
                  <a:srgbClr val="000000"/>
                </a:solidFill>
                <a:latin typeface="Calibri"/>
                <a:ea typeface="Calibri"/>
                <a:cs typeface="Calibri"/>
                <a:sym typeface="Calibri"/>
              </a:rPr>
              <a:t> </a:t>
            </a:r>
            <a:endParaRPr b="0" i="0" sz="1800" u="none" cap="none" strike="noStrike">
              <a:solidFill>
                <a:schemeClr val="dk1"/>
              </a:solidFill>
              <a:latin typeface="Arial"/>
              <a:ea typeface="Arial"/>
              <a:cs typeface="Arial"/>
              <a:sym typeface="Arial"/>
            </a:endParaRPr>
          </a:p>
        </p:txBody>
      </p:sp>
      <p:cxnSp>
        <p:nvCxnSpPr>
          <p:cNvPr id="225" name="Google Shape;225;p22"/>
          <p:cNvCxnSpPr/>
          <p:nvPr/>
        </p:nvCxnSpPr>
        <p:spPr>
          <a:xfrm flipH="1" rot="10800000">
            <a:off x="3602880" y="1931760"/>
            <a:ext cx="2035200" cy="10800"/>
          </a:xfrm>
          <a:prstGeom prst="straightConnector1">
            <a:avLst/>
          </a:prstGeom>
          <a:noFill/>
          <a:ln cap="flat" cmpd="sng" w="9525">
            <a:solidFill>
              <a:srgbClr val="C55A11"/>
            </a:solidFill>
            <a:prstDash val="solid"/>
            <a:round/>
            <a:headEnd len="sm" w="sm" type="none"/>
            <a:tailEnd len="sm" w="sm" type="none"/>
          </a:ln>
        </p:spPr>
      </p:cxnSp>
      <p:cxnSp>
        <p:nvCxnSpPr>
          <p:cNvPr id="226" name="Google Shape;226;p22"/>
          <p:cNvCxnSpPr/>
          <p:nvPr/>
        </p:nvCxnSpPr>
        <p:spPr>
          <a:xfrm>
            <a:off x="9386640" y="1918880"/>
            <a:ext cx="2563500" cy="12900"/>
          </a:xfrm>
          <a:prstGeom prst="straightConnector1">
            <a:avLst/>
          </a:prstGeom>
          <a:noFill/>
          <a:ln cap="flat" cmpd="sng" w="9525">
            <a:solidFill>
              <a:srgbClr val="C55A11"/>
            </a:solidFill>
            <a:prstDash val="solid"/>
            <a:round/>
            <a:headEnd len="sm" w="sm" type="none"/>
            <a:tailEnd len="sm" w="sm" type="none"/>
          </a:ln>
        </p:spPr>
      </p:cxnSp>
      <p:sp>
        <p:nvSpPr>
          <p:cNvPr id="227" name="Google Shape;227;p22"/>
          <p:cNvSpPr txBox="1"/>
          <p:nvPr/>
        </p:nvSpPr>
        <p:spPr>
          <a:xfrm>
            <a:off x="455025" y="2496100"/>
            <a:ext cx="3310200" cy="1693200"/>
          </a:xfrm>
          <a:prstGeom prst="rect">
            <a:avLst/>
          </a:prstGeom>
          <a:solidFill>
            <a:srgbClr val="29B12C"/>
          </a:solid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accent4"/>
                </a:solidFill>
                <a:latin typeface="Arial"/>
                <a:ea typeface="Arial"/>
                <a:cs typeface="Arial"/>
                <a:sym typeface="Arial"/>
              </a:rPr>
              <a:t>ASIGNATURAS OBLIGATORIAS</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accent4"/>
                </a:solidFill>
                <a:latin typeface="Arial"/>
                <a:ea typeface="Arial"/>
                <a:cs typeface="Arial"/>
                <a:sym typeface="Arial"/>
              </a:rPr>
              <a:t>EDUCACIÓN FÍSICA</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accent4"/>
                </a:solidFill>
                <a:latin typeface="Arial"/>
                <a:ea typeface="Arial"/>
                <a:cs typeface="Arial"/>
                <a:sym typeface="Arial"/>
              </a:rPr>
              <a:t>FILOSOFÍA</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accent4"/>
                </a:solidFill>
                <a:latin typeface="Arial"/>
                <a:ea typeface="Arial"/>
                <a:cs typeface="Arial"/>
                <a:sym typeface="Arial"/>
              </a:rPr>
              <a:t>LENGUA I</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chemeClr val="accent4"/>
                </a:solidFill>
                <a:latin typeface="Arial"/>
                <a:ea typeface="Arial"/>
                <a:cs typeface="Arial"/>
                <a:sym typeface="Arial"/>
              </a:rPr>
              <a:t>INGLÉS</a:t>
            </a:r>
            <a:endParaRPr b="1" i="0" sz="1400" u="none" cap="none" strike="noStrike">
              <a:solidFill>
                <a:schemeClr val="accent4"/>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8" name="Google Shape;228;p22"/>
          <p:cNvSpPr txBox="1"/>
          <p:nvPr/>
        </p:nvSpPr>
        <p:spPr>
          <a:xfrm>
            <a:off x="3890625" y="1288850"/>
            <a:ext cx="3193800" cy="5356500"/>
          </a:xfrm>
          <a:prstGeom prst="rect">
            <a:avLst/>
          </a:prstGeom>
          <a:solidFill>
            <a:schemeClr val="accent3"/>
          </a:solid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0" i="0" lang="es-ES" sz="1400" u="none" cap="none" strike="noStrike">
                <a:solidFill>
                  <a:srgbClr val="000000"/>
                </a:solidFill>
                <a:latin typeface="Arial"/>
                <a:ea typeface="Arial"/>
                <a:cs typeface="Arial"/>
                <a:sym typeface="Arial"/>
              </a:rPr>
              <a:t>ASIGNATURAS DE MODALIDAD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s-ES" sz="1400" u="none" cap="none" strike="noStrike">
                <a:solidFill>
                  <a:srgbClr val="000000"/>
                </a:solidFill>
                <a:latin typeface="Arial"/>
                <a:ea typeface="Arial"/>
                <a:cs typeface="Arial"/>
                <a:sym typeface="Arial"/>
              </a:rPr>
              <a:t>MATEMÁTICAS  GENERALES</a:t>
            </a:r>
            <a:endParaRPr b="1" i="0" sz="1400" u="none" cap="none" strike="noStrike">
              <a:solidFill>
                <a:srgbClr val="000000"/>
              </a:solidFill>
              <a:latin typeface="Arial"/>
              <a:ea typeface="Arial"/>
              <a:cs typeface="Arial"/>
              <a:sym typeface="Arial"/>
            </a:endParaRPr>
          </a:p>
          <a:p>
            <a:pPr indent="-317500" lvl="0" marL="457200" marR="0" rtl="0" algn="l">
              <a:lnSpc>
                <a:spcPct val="100000"/>
              </a:lnSpc>
              <a:spcBef>
                <a:spcPts val="0"/>
              </a:spcBef>
              <a:spcAft>
                <a:spcPts val="0"/>
              </a:spcAft>
              <a:buClr>
                <a:srgbClr val="000000"/>
              </a:buClr>
              <a:buSzPts val="1400"/>
              <a:buFont typeface="Arial"/>
              <a:buChar char="+"/>
            </a:pPr>
            <a:r>
              <a:rPr b="1" i="0" lang="es-ES" sz="1400" u="none" cap="none" strike="noStrike">
                <a:solidFill>
                  <a:srgbClr val="000000"/>
                </a:solidFill>
                <a:latin typeface="Arial"/>
                <a:ea typeface="Arial"/>
                <a:cs typeface="Arial"/>
                <a:sym typeface="Arial"/>
              </a:rPr>
              <a:t>2 DE OTRAS MODALIDADES </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s-ES" sz="1400" u="none" cap="none" strike="noStrike">
                <a:solidFill>
                  <a:schemeClr val="dk1"/>
                </a:solidFill>
                <a:latin typeface="Arial"/>
                <a:ea typeface="Arial"/>
                <a:cs typeface="Arial"/>
                <a:sym typeface="Arial"/>
              </a:rPr>
              <a:t>ECONOMÍA</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s-ES" sz="1400" u="none" cap="none" strike="noStrike">
                <a:solidFill>
                  <a:schemeClr val="dk1"/>
                </a:solidFill>
                <a:latin typeface="Arial"/>
                <a:ea typeface="Arial"/>
                <a:cs typeface="Arial"/>
                <a:sym typeface="Arial"/>
              </a:rPr>
              <a:t>BIOLOGÍA</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s-ES" sz="1400" u="none" cap="none" strike="noStrike">
                <a:solidFill>
                  <a:schemeClr val="dk1"/>
                </a:solidFill>
                <a:latin typeface="Arial"/>
                <a:ea typeface="Arial"/>
                <a:cs typeface="Arial"/>
                <a:sym typeface="Arial"/>
              </a:rPr>
              <a:t>FÍSICA Y QUÍMICA</a:t>
            </a:r>
            <a:r>
              <a:rPr b="0" i="0" lang="es-ES" sz="1400" u="none" cap="none" strike="noStrike">
                <a:solidFill>
                  <a:srgbClr val="00682F"/>
                </a:solidFill>
                <a:latin typeface="Arial"/>
                <a:ea typeface="Arial"/>
                <a:cs typeface="Arial"/>
                <a:sym typeface="Arial"/>
              </a:rPr>
              <a:t>.</a:t>
            </a:r>
            <a:endParaRPr b="0" i="0" sz="1400" u="none" cap="none" strike="noStrike">
              <a:solidFill>
                <a:srgbClr val="00682F"/>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s-ES" sz="1400" u="none" cap="none" strike="noStrike">
                <a:solidFill>
                  <a:srgbClr val="000000"/>
                </a:solidFill>
                <a:latin typeface="Arial"/>
                <a:ea typeface="Arial"/>
                <a:cs typeface="Arial"/>
                <a:sym typeface="Arial"/>
              </a:rPr>
              <a:t>DIBUJO TÉCNICO</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s-ES" sz="1400" u="none" cap="none" strike="noStrike">
                <a:solidFill>
                  <a:srgbClr val="000000"/>
                </a:solidFill>
                <a:latin typeface="Arial"/>
                <a:ea typeface="Arial"/>
                <a:cs typeface="Arial"/>
                <a:sym typeface="Arial"/>
              </a:rPr>
              <a:t>TECNOLOGÍA</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s-ES" sz="1400" u="none" cap="none" strike="noStrike">
                <a:solidFill>
                  <a:srgbClr val="000000"/>
                </a:solidFill>
                <a:latin typeface="Arial"/>
                <a:ea typeface="Arial"/>
                <a:cs typeface="Arial"/>
                <a:sym typeface="Arial"/>
              </a:rPr>
              <a:t>LATÍN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s-ES" sz="1400" u="none" cap="none" strike="noStrike">
                <a:solidFill>
                  <a:srgbClr val="000000"/>
                </a:solidFill>
                <a:latin typeface="Arial"/>
                <a:ea typeface="Arial"/>
                <a:cs typeface="Arial"/>
                <a:sym typeface="Arial"/>
              </a:rPr>
              <a:t>GRIEGO</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s-ES" sz="1400" u="none" cap="none" strike="noStrike">
                <a:solidFill>
                  <a:srgbClr val="000000"/>
                </a:solidFill>
                <a:latin typeface="Arial"/>
                <a:ea typeface="Arial"/>
                <a:cs typeface="Arial"/>
                <a:sym typeface="Arial"/>
              </a:rPr>
              <a:t>LITERATURA UNIVERSAL</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es-ES" sz="1400" u="none" cap="none" strike="noStrike">
                <a:solidFill>
                  <a:srgbClr val="000000"/>
                </a:solidFill>
                <a:latin typeface="Arial"/>
                <a:ea typeface="Arial"/>
                <a:cs typeface="Arial"/>
                <a:sym typeface="Arial"/>
              </a:rPr>
              <a:t>HISTORIA DEL M. C</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9" name="Google Shape;229;p22"/>
          <p:cNvSpPr txBox="1"/>
          <p:nvPr/>
        </p:nvSpPr>
        <p:spPr>
          <a:xfrm>
            <a:off x="7294763" y="1169050"/>
            <a:ext cx="1452600" cy="4956300"/>
          </a:xfrm>
          <a:prstGeom prst="rect">
            <a:avLst/>
          </a:prstGeom>
          <a:solidFill>
            <a:schemeClr val="accent2"/>
          </a:solid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200"/>
              <a:buFont typeface="Arial"/>
              <a:buNone/>
            </a:pPr>
            <a:r>
              <a:rPr b="0" i="0" lang="es-ES" sz="1200" u="sng" cap="none" strike="noStrike">
                <a:solidFill>
                  <a:srgbClr val="000000"/>
                </a:solidFill>
                <a:latin typeface="Arial"/>
                <a:ea typeface="Arial"/>
                <a:cs typeface="Arial"/>
                <a:sym typeface="Arial"/>
              </a:rPr>
              <a:t>1 OPTATIVA (4hh)</a:t>
            </a:r>
            <a:endParaRPr b="0" i="0" sz="1200" u="sng"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Arial"/>
                <a:ea typeface="Arial"/>
                <a:cs typeface="Arial"/>
                <a:sym typeface="Arial"/>
              </a:rPr>
              <a:t>Euskera (Mod.A)</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Arial"/>
                <a:ea typeface="Arial"/>
                <a:cs typeface="Arial"/>
                <a:sym typeface="Arial"/>
              </a:rPr>
              <a:t>Francés</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Arial"/>
                <a:ea typeface="Arial"/>
                <a:cs typeface="Arial"/>
                <a:sym typeface="Arial"/>
              </a:rPr>
              <a:t>( +Bachibac)</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Arial"/>
                <a:ea typeface="Arial"/>
                <a:cs typeface="Arial"/>
                <a:sym typeface="Arial"/>
              </a:rPr>
              <a:t>Alemán</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Arial"/>
                <a:ea typeface="Arial"/>
                <a:cs typeface="Arial"/>
                <a:sym typeface="Arial"/>
              </a:rPr>
              <a:t>Materia de Modalidad no escogida</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s-ES" sz="1200" u="none" cap="none" strike="noStrike">
                <a:solidFill>
                  <a:srgbClr val="000000"/>
                </a:solidFill>
                <a:latin typeface="Arial"/>
                <a:ea typeface="Arial"/>
                <a:cs typeface="Arial"/>
                <a:sym typeface="Arial"/>
              </a:rPr>
              <a:t>Geografía e Hª de Navarra</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rPr b="0" i="0" lang="es-ES" sz="1200" u="none" cap="none" strike="noStrike">
                <a:solidFill>
                  <a:schemeClr val="dk1"/>
                </a:solidFill>
                <a:latin typeface="Arial"/>
                <a:ea typeface="Arial"/>
                <a:cs typeface="Arial"/>
                <a:sym typeface="Arial"/>
              </a:rPr>
              <a:t>Dibujo Artístico</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Arial"/>
              <a:buNone/>
            </a:pPr>
            <a:r>
              <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0" i="0" lang="es-ES" sz="1200" u="none" cap="none" strike="noStrike">
                <a:solidFill>
                  <a:schemeClr val="dk1"/>
                </a:solidFill>
                <a:latin typeface="Arial"/>
                <a:ea typeface="Arial"/>
                <a:cs typeface="Arial"/>
                <a:sym typeface="Arial"/>
              </a:rPr>
              <a:t>Anatomía Aplicada</a:t>
            </a:r>
            <a:endParaRPr b="0" i="0" sz="12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30" name="Google Shape;230;p22"/>
          <p:cNvSpPr txBox="1"/>
          <p:nvPr/>
        </p:nvSpPr>
        <p:spPr>
          <a:xfrm>
            <a:off x="7146650" y="5201950"/>
            <a:ext cx="3608700" cy="1277400"/>
          </a:xfrm>
          <a:prstGeom prst="rect">
            <a:avLst/>
          </a:prstGeom>
          <a:solidFill>
            <a:schemeClr val="accent4"/>
          </a:solid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100"/>
              <a:buFont typeface="Arial"/>
              <a:buNone/>
            </a:pPr>
            <a:r>
              <a:rPr b="0" i="0" lang="es-ES" sz="1100" u="sng" cap="none" strike="noStrike">
                <a:solidFill>
                  <a:srgbClr val="E06666"/>
                </a:solidFill>
                <a:latin typeface="Arial"/>
                <a:ea typeface="Arial"/>
                <a:cs typeface="Arial"/>
                <a:sym typeface="Arial"/>
              </a:rPr>
              <a:t>1 OPTATIVA  2 HORAS</a:t>
            </a:r>
            <a:endParaRPr b="0" i="0" sz="1100" u="sng" cap="none" strike="noStrike">
              <a:solidFill>
                <a:srgbClr val="E06666"/>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s-ES" sz="1000" u="none" cap="none" strike="noStrike">
                <a:solidFill>
                  <a:srgbClr val="E06666"/>
                </a:solidFill>
                <a:latin typeface="Arial"/>
                <a:ea typeface="Arial"/>
                <a:cs typeface="Arial"/>
                <a:sym typeface="Arial"/>
              </a:rPr>
              <a:t>Religión</a:t>
            </a:r>
            <a:endParaRPr b="0" i="0" sz="1000" u="none" cap="none" strike="noStrike">
              <a:solidFill>
                <a:srgbClr val="E06666"/>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s-ES" sz="1000" u="none" cap="none" strike="noStrike">
                <a:solidFill>
                  <a:srgbClr val="E06666"/>
                </a:solidFill>
                <a:latin typeface="Arial"/>
                <a:ea typeface="Arial"/>
                <a:cs typeface="Arial"/>
                <a:sym typeface="Arial"/>
              </a:rPr>
              <a:t>C. Científica</a:t>
            </a:r>
            <a:endParaRPr b="0" i="0" sz="1000" u="none" cap="none" strike="noStrike">
              <a:solidFill>
                <a:srgbClr val="E06666"/>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s-ES" sz="1000" u="none" cap="none" strike="noStrike">
                <a:solidFill>
                  <a:srgbClr val="E06666"/>
                </a:solidFill>
                <a:latin typeface="Arial"/>
                <a:ea typeface="Arial"/>
                <a:cs typeface="Arial"/>
                <a:sym typeface="Arial"/>
              </a:rPr>
              <a:t>C. Clásica</a:t>
            </a:r>
            <a:endParaRPr b="0" i="0" sz="1000" u="none" cap="none" strike="noStrike">
              <a:solidFill>
                <a:srgbClr val="E06666"/>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s-ES" sz="1000" u="none" cap="none" strike="noStrike">
                <a:solidFill>
                  <a:srgbClr val="E06666"/>
                </a:solidFill>
                <a:latin typeface="Arial"/>
                <a:ea typeface="Arial"/>
                <a:cs typeface="Arial"/>
                <a:sym typeface="Arial"/>
              </a:rPr>
              <a:t>T.I.C.</a:t>
            </a:r>
            <a:endParaRPr b="0" i="0" sz="1000" u="none" cap="none" strike="noStrike">
              <a:solidFill>
                <a:srgbClr val="E06666"/>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s-ES" sz="1000" u="none" cap="none" strike="noStrike">
                <a:solidFill>
                  <a:srgbClr val="E06666"/>
                </a:solidFill>
                <a:latin typeface="Arial"/>
                <a:ea typeface="Arial"/>
                <a:cs typeface="Arial"/>
                <a:sym typeface="Arial"/>
              </a:rPr>
              <a:t>Just English</a:t>
            </a:r>
            <a:endParaRPr b="0" i="0" sz="1000" u="none" cap="none" strike="noStrike">
              <a:solidFill>
                <a:srgbClr val="E06666"/>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000"/>
              <a:buFont typeface="Arial"/>
              <a:buNone/>
            </a:pPr>
            <a:r>
              <a:rPr b="0" i="0" lang="es-ES" sz="1000" u="none" cap="none" strike="noStrike">
                <a:solidFill>
                  <a:srgbClr val="E06666"/>
                </a:solidFill>
                <a:latin typeface="Arial"/>
                <a:ea typeface="Arial"/>
                <a:cs typeface="Arial"/>
                <a:sym typeface="Arial"/>
              </a:rPr>
              <a:t>Historia ( Bachibac)</a:t>
            </a:r>
            <a:endParaRPr b="0" i="0" sz="1000" u="none" cap="none" strike="noStrike">
              <a:solidFill>
                <a:srgbClr val="E06666"/>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